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5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</p:sldIdLst>
  <p:sldSz cx="9144000" cy="5143500" type="screen16x9"/>
  <p:notesSz cx="6858000" cy="9144000"/>
  <p:embeddedFontLst>
    <p:embeddedFont>
      <p:font typeface="Britannic Bold" pitchFamily="34" charset="0"/>
      <p:regular r:id="rId36"/>
    </p:embeddedFont>
    <p:embeddedFont>
      <p:font typeface="Dosis" charset="0"/>
      <p:bold r:id="rId37"/>
    </p:embeddedFont>
    <p:embeddedFont>
      <p:font typeface="Arial Black" pitchFamily="34" charset="0"/>
      <p:regular r:id="rId38"/>
    </p:embeddedFont>
    <p:embeddedFont>
      <p:font typeface="Anton" charset="0"/>
      <p:regular r:id="rId39"/>
    </p:embeddedFont>
    <p:embeddedFont>
      <p:font typeface="Bebas Neue" pitchFamily="34" charset="0"/>
      <p:regular r:id="rId40"/>
    </p:embeddedFont>
    <p:embeddedFont>
      <p:font typeface="Algerian" pitchFamily="82" charset="0"/>
      <p:regular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AFCC6B5B-9057-42B6-995C-085C7DB348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2" autoAdjust="0"/>
    <p:restoredTop sz="98577" autoAdjust="0"/>
  </p:normalViewPr>
  <p:slideViewPr>
    <p:cSldViewPr showGuides="1">
      <p:cViewPr>
        <p:scale>
          <a:sx n="90" d="100"/>
          <a:sy n="90" d="100"/>
        </p:scale>
        <p:origin x="-804" y="-210"/>
      </p:cViewPr>
      <p:guideLst>
        <p:guide orient="horz" pos="1620"/>
        <p:guide pos="306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3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96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597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406886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9" name="Google Shape;18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040" name="Google Shape;18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9;p2"/>
          <p:cNvGrpSpPr/>
          <p:nvPr/>
        </p:nvGrpSpPr>
        <p:grpSpPr>
          <a:xfrm>
            <a:off x="142500" y="62550"/>
            <a:ext cx="8859000" cy="4948875"/>
            <a:chOff x="142500" y="62550"/>
            <a:chExt cx="8859000" cy="4948875"/>
          </a:xfrm>
        </p:grpSpPr>
        <p:grpSp>
          <p:nvGrpSpPr>
            <p:cNvPr id="52" name="Google Shape;10;p2"/>
            <p:cNvGrpSpPr/>
            <p:nvPr/>
          </p:nvGrpSpPr>
          <p:grpSpPr>
            <a:xfrm>
              <a:off x="142500" y="62550"/>
              <a:ext cx="8859000" cy="4948875"/>
              <a:chOff x="142500" y="62550"/>
              <a:chExt cx="8859000" cy="4948875"/>
            </a:xfrm>
          </p:grpSpPr>
          <p:sp>
            <p:nvSpPr>
              <p:cNvPr id="1048874" name="Google Shape;11;p2"/>
              <p:cNvSpPr/>
              <p:nvPr/>
            </p:nvSpPr>
            <p:spPr>
              <a:xfrm>
                <a:off x="142500" y="152925"/>
                <a:ext cx="8859000" cy="4858500"/>
              </a:xfrm>
              <a:prstGeom prst="snip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114300" dir="276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75" name="Google Shape;12;p2"/>
              <p:cNvSpPr/>
              <p:nvPr/>
            </p:nvSpPr>
            <p:spPr>
              <a:xfrm>
                <a:off x="142500" y="62550"/>
                <a:ext cx="8859000" cy="320400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8876" name="Google Shape;13;p2"/>
            <p:cNvSpPr/>
            <p:nvPr/>
          </p:nvSpPr>
          <p:spPr>
            <a:xfrm>
              <a:off x="8478904" y="154072"/>
              <a:ext cx="149118" cy="149118"/>
            </a:xfrm>
            <a:custGeom>
              <a:avLst/>
              <a:gdLst/>
              <a:ahLst/>
              <a:cxnLst/>
              <a:rect l="l" t="t" r="r" b="b"/>
              <a:pathLst>
                <a:path w="3087" h="3087" extrusionOk="0">
                  <a:moveTo>
                    <a:pt x="2725" y="362"/>
                  </a:moveTo>
                  <a:lnTo>
                    <a:pt x="2725" y="2716"/>
                  </a:lnTo>
                  <a:lnTo>
                    <a:pt x="370" y="2716"/>
                  </a:lnTo>
                  <a:lnTo>
                    <a:pt x="370" y="362"/>
                  </a:lnTo>
                  <a:close/>
                  <a:moveTo>
                    <a:pt x="185" y="0"/>
                  </a:moveTo>
                  <a:cubicBezTo>
                    <a:pt x="79" y="0"/>
                    <a:pt x="0" y="71"/>
                    <a:pt x="0" y="185"/>
                  </a:cubicBezTo>
                  <a:lnTo>
                    <a:pt x="0" y="2901"/>
                  </a:lnTo>
                  <a:cubicBezTo>
                    <a:pt x="0" y="3007"/>
                    <a:pt x="79" y="3086"/>
                    <a:pt x="185" y="3086"/>
                  </a:cubicBezTo>
                  <a:lnTo>
                    <a:pt x="2901" y="3086"/>
                  </a:lnTo>
                  <a:cubicBezTo>
                    <a:pt x="3016" y="3086"/>
                    <a:pt x="3086" y="3007"/>
                    <a:pt x="3086" y="2901"/>
                  </a:cubicBezTo>
                  <a:lnTo>
                    <a:pt x="3086" y="185"/>
                  </a:lnTo>
                  <a:cubicBezTo>
                    <a:pt x="3086" y="71"/>
                    <a:pt x="3016" y="0"/>
                    <a:pt x="2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77" name="Google Shape;14;p2"/>
            <p:cNvSpPr/>
            <p:nvPr/>
          </p:nvSpPr>
          <p:spPr>
            <a:xfrm>
              <a:off x="8280400" y="285227"/>
              <a:ext cx="140181" cy="17969"/>
            </a:xfrm>
            <a:custGeom>
              <a:avLst/>
              <a:gdLst/>
              <a:ahLst/>
              <a:cxnLst/>
              <a:rect l="l" t="t" r="r" b="b"/>
              <a:pathLst>
                <a:path w="2902" h="372" extrusionOk="0">
                  <a:moveTo>
                    <a:pt x="177" y="1"/>
                  </a:moveTo>
                  <a:cubicBezTo>
                    <a:pt x="71" y="1"/>
                    <a:pt x="0" y="71"/>
                    <a:pt x="0" y="186"/>
                  </a:cubicBezTo>
                  <a:cubicBezTo>
                    <a:pt x="0" y="292"/>
                    <a:pt x="71" y="371"/>
                    <a:pt x="177" y="371"/>
                  </a:cubicBezTo>
                  <a:lnTo>
                    <a:pt x="2716" y="371"/>
                  </a:lnTo>
                  <a:cubicBezTo>
                    <a:pt x="2822" y="371"/>
                    <a:pt x="2901" y="292"/>
                    <a:pt x="2901" y="186"/>
                  </a:cubicBezTo>
                  <a:cubicBezTo>
                    <a:pt x="2901" y="71"/>
                    <a:pt x="2822" y="1"/>
                    <a:pt x="2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78" name="Google Shape;15;p2"/>
            <p:cNvSpPr/>
            <p:nvPr/>
          </p:nvSpPr>
          <p:spPr>
            <a:xfrm>
              <a:off x="8688471" y="154893"/>
              <a:ext cx="149069" cy="148296"/>
            </a:xfrm>
            <a:custGeom>
              <a:avLst/>
              <a:gdLst/>
              <a:ahLst/>
              <a:cxnLst/>
              <a:rect l="l" t="t" r="r" b="b"/>
              <a:pathLst>
                <a:path w="3086" h="3070" extrusionOk="0">
                  <a:moveTo>
                    <a:pt x="202" y="1"/>
                  </a:moveTo>
                  <a:cubicBezTo>
                    <a:pt x="157" y="1"/>
                    <a:pt x="110" y="18"/>
                    <a:pt x="71" y="54"/>
                  </a:cubicBezTo>
                  <a:cubicBezTo>
                    <a:pt x="0" y="124"/>
                    <a:pt x="0" y="239"/>
                    <a:pt x="71" y="309"/>
                  </a:cubicBezTo>
                  <a:lnTo>
                    <a:pt x="1287" y="1526"/>
                  </a:lnTo>
                  <a:lnTo>
                    <a:pt x="71" y="2734"/>
                  </a:lnTo>
                  <a:cubicBezTo>
                    <a:pt x="0" y="2813"/>
                    <a:pt x="0" y="2919"/>
                    <a:pt x="71" y="2990"/>
                  </a:cubicBezTo>
                  <a:cubicBezTo>
                    <a:pt x="106" y="3034"/>
                    <a:pt x="150" y="3069"/>
                    <a:pt x="185" y="3069"/>
                  </a:cubicBezTo>
                  <a:cubicBezTo>
                    <a:pt x="256" y="3069"/>
                    <a:pt x="291" y="3034"/>
                    <a:pt x="326" y="2990"/>
                  </a:cubicBezTo>
                  <a:lnTo>
                    <a:pt x="1543" y="1782"/>
                  </a:lnTo>
                  <a:lnTo>
                    <a:pt x="2795" y="2990"/>
                  </a:lnTo>
                  <a:cubicBezTo>
                    <a:pt x="2830" y="3034"/>
                    <a:pt x="2866" y="3069"/>
                    <a:pt x="2901" y="3069"/>
                  </a:cubicBezTo>
                  <a:cubicBezTo>
                    <a:pt x="2936" y="3069"/>
                    <a:pt x="3015" y="3034"/>
                    <a:pt x="3051" y="2990"/>
                  </a:cubicBezTo>
                  <a:cubicBezTo>
                    <a:pt x="3086" y="2919"/>
                    <a:pt x="3086" y="2813"/>
                    <a:pt x="3051" y="2734"/>
                  </a:cubicBezTo>
                  <a:lnTo>
                    <a:pt x="1799" y="1526"/>
                  </a:lnTo>
                  <a:lnTo>
                    <a:pt x="3051" y="309"/>
                  </a:lnTo>
                  <a:cubicBezTo>
                    <a:pt x="3086" y="239"/>
                    <a:pt x="3086" y="124"/>
                    <a:pt x="3051" y="54"/>
                  </a:cubicBezTo>
                  <a:cubicBezTo>
                    <a:pt x="3011" y="18"/>
                    <a:pt x="2956" y="1"/>
                    <a:pt x="2906" y="1"/>
                  </a:cubicBezTo>
                  <a:cubicBezTo>
                    <a:pt x="2857" y="1"/>
                    <a:pt x="2813" y="18"/>
                    <a:pt x="2795" y="54"/>
                  </a:cubicBezTo>
                  <a:lnTo>
                    <a:pt x="1543" y="1270"/>
                  </a:lnTo>
                  <a:lnTo>
                    <a:pt x="326" y="54"/>
                  </a:lnTo>
                  <a:cubicBezTo>
                    <a:pt x="291" y="18"/>
                    <a:pt x="247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8879" name="Google Shape;16;p2"/>
          <p:cNvSpPr txBox="1">
            <a:spLocks noGrp="1"/>
          </p:cNvSpPr>
          <p:nvPr>
            <p:ph type="ctrTitle"/>
          </p:nvPr>
        </p:nvSpPr>
        <p:spPr>
          <a:xfrm>
            <a:off x="1366050" y="938350"/>
            <a:ext cx="6411900" cy="3056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048880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2125800" y="4114826"/>
            <a:ext cx="4892400" cy="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320;p14"/>
          <p:cNvGrpSpPr/>
          <p:nvPr/>
        </p:nvGrpSpPr>
        <p:grpSpPr>
          <a:xfrm>
            <a:off x="142500" y="62550"/>
            <a:ext cx="8859000" cy="4948875"/>
            <a:chOff x="142500" y="62550"/>
            <a:chExt cx="8859000" cy="4948875"/>
          </a:xfrm>
        </p:grpSpPr>
        <p:grpSp>
          <p:nvGrpSpPr>
            <p:cNvPr id="103" name="Google Shape;321;p14"/>
            <p:cNvGrpSpPr/>
            <p:nvPr/>
          </p:nvGrpSpPr>
          <p:grpSpPr>
            <a:xfrm>
              <a:off x="142500" y="62550"/>
              <a:ext cx="8859000" cy="4948875"/>
              <a:chOff x="142500" y="62550"/>
              <a:chExt cx="8859000" cy="4948875"/>
            </a:xfrm>
          </p:grpSpPr>
          <p:sp>
            <p:nvSpPr>
              <p:cNvPr id="1049502" name="Google Shape;322;p14"/>
              <p:cNvSpPr/>
              <p:nvPr/>
            </p:nvSpPr>
            <p:spPr>
              <a:xfrm>
                <a:off x="142500" y="152925"/>
                <a:ext cx="8859000" cy="4858500"/>
              </a:xfrm>
              <a:prstGeom prst="snip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114300" dir="276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03" name="Google Shape;323;p14"/>
              <p:cNvSpPr/>
              <p:nvPr/>
            </p:nvSpPr>
            <p:spPr>
              <a:xfrm>
                <a:off x="142500" y="62550"/>
                <a:ext cx="8859000" cy="320400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9504" name="Google Shape;324;p14"/>
            <p:cNvSpPr/>
            <p:nvPr/>
          </p:nvSpPr>
          <p:spPr>
            <a:xfrm>
              <a:off x="8478904" y="154072"/>
              <a:ext cx="149118" cy="149118"/>
            </a:xfrm>
            <a:custGeom>
              <a:avLst/>
              <a:gdLst/>
              <a:ahLst/>
              <a:cxnLst/>
              <a:rect l="l" t="t" r="r" b="b"/>
              <a:pathLst>
                <a:path w="3087" h="3087" extrusionOk="0">
                  <a:moveTo>
                    <a:pt x="2725" y="362"/>
                  </a:moveTo>
                  <a:lnTo>
                    <a:pt x="2725" y="2716"/>
                  </a:lnTo>
                  <a:lnTo>
                    <a:pt x="370" y="2716"/>
                  </a:lnTo>
                  <a:lnTo>
                    <a:pt x="370" y="362"/>
                  </a:lnTo>
                  <a:close/>
                  <a:moveTo>
                    <a:pt x="185" y="0"/>
                  </a:moveTo>
                  <a:cubicBezTo>
                    <a:pt x="79" y="0"/>
                    <a:pt x="0" y="71"/>
                    <a:pt x="0" y="185"/>
                  </a:cubicBezTo>
                  <a:lnTo>
                    <a:pt x="0" y="2901"/>
                  </a:lnTo>
                  <a:cubicBezTo>
                    <a:pt x="0" y="3007"/>
                    <a:pt x="79" y="3086"/>
                    <a:pt x="185" y="3086"/>
                  </a:cubicBezTo>
                  <a:lnTo>
                    <a:pt x="2901" y="3086"/>
                  </a:lnTo>
                  <a:cubicBezTo>
                    <a:pt x="3016" y="3086"/>
                    <a:pt x="3086" y="3007"/>
                    <a:pt x="3086" y="2901"/>
                  </a:cubicBezTo>
                  <a:lnTo>
                    <a:pt x="3086" y="185"/>
                  </a:lnTo>
                  <a:cubicBezTo>
                    <a:pt x="3086" y="71"/>
                    <a:pt x="3016" y="0"/>
                    <a:pt x="2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05" name="Google Shape;325;p14"/>
            <p:cNvSpPr/>
            <p:nvPr/>
          </p:nvSpPr>
          <p:spPr>
            <a:xfrm>
              <a:off x="8280400" y="285227"/>
              <a:ext cx="140181" cy="17969"/>
            </a:xfrm>
            <a:custGeom>
              <a:avLst/>
              <a:gdLst/>
              <a:ahLst/>
              <a:cxnLst/>
              <a:rect l="l" t="t" r="r" b="b"/>
              <a:pathLst>
                <a:path w="2902" h="372" extrusionOk="0">
                  <a:moveTo>
                    <a:pt x="177" y="1"/>
                  </a:moveTo>
                  <a:cubicBezTo>
                    <a:pt x="71" y="1"/>
                    <a:pt x="0" y="71"/>
                    <a:pt x="0" y="186"/>
                  </a:cubicBezTo>
                  <a:cubicBezTo>
                    <a:pt x="0" y="292"/>
                    <a:pt x="71" y="371"/>
                    <a:pt x="177" y="371"/>
                  </a:cubicBezTo>
                  <a:lnTo>
                    <a:pt x="2716" y="371"/>
                  </a:lnTo>
                  <a:cubicBezTo>
                    <a:pt x="2822" y="371"/>
                    <a:pt x="2901" y="292"/>
                    <a:pt x="2901" y="186"/>
                  </a:cubicBezTo>
                  <a:cubicBezTo>
                    <a:pt x="2901" y="71"/>
                    <a:pt x="2822" y="1"/>
                    <a:pt x="2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06" name="Google Shape;326;p14"/>
            <p:cNvSpPr/>
            <p:nvPr/>
          </p:nvSpPr>
          <p:spPr>
            <a:xfrm>
              <a:off x="8688471" y="154893"/>
              <a:ext cx="149069" cy="148296"/>
            </a:xfrm>
            <a:custGeom>
              <a:avLst/>
              <a:gdLst/>
              <a:ahLst/>
              <a:cxnLst/>
              <a:rect l="l" t="t" r="r" b="b"/>
              <a:pathLst>
                <a:path w="3086" h="3070" extrusionOk="0">
                  <a:moveTo>
                    <a:pt x="202" y="1"/>
                  </a:moveTo>
                  <a:cubicBezTo>
                    <a:pt x="157" y="1"/>
                    <a:pt x="110" y="18"/>
                    <a:pt x="71" y="54"/>
                  </a:cubicBezTo>
                  <a:cubicBezTo>
                    <a:pt x="0" y="124"/>
                    <a:pt x="0" y="239"/>
                    <a:pt x="71" y="309"/>
                  </a:cubicBezTo>
                  <a:lnTo>
                    <a:pt x="1287" y="1526"/>
                  </a:lnTo>
                  <a:lnTo>
                    <a:pt x="71" y="2734"/>
                  </a:lnTo>
                  <a:cubicBezTo>
                    <a:pt x="0" y="2813"/>
                    <a:pt x="0" y="2919"/>
                    <a:pt x="71" y="2990"/>
                  </a:cubicBezTo>
                  <a:cubicBezTo>
                    <a:pt x="106" y="3034"/>
                    <a:pt x="150" y="3069"/>
                    <a:pt x="185" y="3069"/>
                  </a:cubicBezTo>
                  <a:cubicBezTo>
                    <a:pt x="256" y="3069"/>
                    <a:pt x="291" y="3034"/>
                    <a:pt x="326" y="2990"/>
                  </a:cubicBezTo>
                  <a:lnTo>
                    <a:pt x="1543" y="1782"/>
                  </a:lnTo>
                  <a:lnTo>
                    <a:pt x="2795" y="2990"/>
                  </a:lnTo>
                  <a:cubicBezTo>
                    <a:pt x="2830" y="3034"/>
                    <a:pt x="2866" y="3069"/>
                    <a:pt x="2901" y="3069"/>
                  </a:cubicBezTo>
                  <a:cubicBezTo>
                    <a:pt x="2936" y="3069"/>
                    <a:pt x="3015" y="3034"/>
                    <a:pt x="3051" y="2990"/>
                  </a:cubicBezTo>
                  <a:cubicBezTo>
                    <a:pt x="3086" y="2919"/>
                    <a:pt x="3086" y="2813"/>
                    <a:pt x="3051" y="2734"/>
                  </a:cubicBezTo>
                  <a:lnTo>
                    <a:pt x="1799" y="1526"/>
                  </a:lnTo>
                  <a:lnTo>
                    <a:pt x="3051" y="309"/>
                  </a:lnTo>
                  <a:cubicBezTo>
                    <a:pt x="3086" y="239"/>
                    <a:pt x="3086" y="124"/>
                    <a:pt x="3051" y="54"/>
                  </a:cubicBezTo>
                  <a:cubicBezTo>
                    <a:pt x="3011" y="18"/>
                    <a:pt x="2956" y="1"/>
                    <a:pt x="2906" y="1"/>
                  </a:cubicBezTo>
                  <a:cubicBezTo>
                    <a:pt x="2857" y="1"/>
                    <a:pt x="2813" y="18"/>
                    <a:pt x="2795" y="54"/>
                  </a:cubicBezTo>
                  <a:lnTo>
                    <a:pt x="1543" y="1270"/>
                  </a:lnTo>
                  <a:lnTo>
                    <a:pt x="326" y="54"/>
                  </a:lnTo>
                  <a:cubicBezTo>
                    <a:pt x="291" y="18"/>
                    <a:pt x="247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327;p14"/>
          <p:cNvGrpSpPr/>
          <p:nvPr/>
        </p:nvGrpSpPr>
        <p:grpSpPr>
          <a:xfrm>
            <a:off x="1974425" y="1689020"/>
            <a:ext cx="5195152" cy="2089619"/>
            <a:chOff x="1359389" y="2052888"/>
            <a:chExt cx="2852598" cy="1593548"/>
          </a:xfrm>
        </p:grpSpPr>
        <p:grpSp>
          <p:nvGrpSpPr>
            <p:cNvPr id="105" name="Google Shape;328;p14"/>
            <p:cNvGrpSpPr/>
            <p:nvPr/>
          </p:nvGrpSpPr>
          <p:grpSpPr>
            <a:xfrm>
              <a:off x="1359389" y="2052888"/>
              <a:ext cx="2852598" cy="1593548"/>
              <a:chOff x="207852" y="62519"/>
              <a:chExt cx="8859001" cy="4948906"/>
            </a:xfrm>
          </p:grpSpPr>
          <p:sp>
            <p:nvSpPr>
              <p:cNvPr id="1049507" name="Google Shape;329;p14"/>
              <p:cNvSpPr/>
              <p:nvPr/>
            </p:nvSpPr>
            <p:spPr>
              <a:xfrm>
                <a:off x="207853" y="152925"/>
                <a:ext cx="8859000" cy="4858500"/>
              </a:xfrm>
              <a:prstGeom prst="snip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114300" dir="2760000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08" name="Google Shape;330;p14"/>
              <p:cNvSpPr/>
              <p:nvPr/>
            </p:nvSpPr>
            <p:spPr>
              <a:xfrm>
                <a:off x="207852" y="62519"/>
                <a:ext cx="8859000" cy="455400"/>
              </a:xfrm>
              <a:prstGeom prst="roundRect">
                <a:avLst>
                  <a:gd name="adj" fmla="val 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9509" name="Google Shape;331;p14"/>
            <p:cNvSpPr/>
            <p:nvPr/>
          </p:nvSpPr>
          <p:spPr>
            <a:xfrm>
              <a:off x="1404029" y="2095619"/>
              <a:ext cx="312900" cy="597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510" name="Google Shape;332;p14"/>
          <p:cNvSpPr txBox="1">
            <a:spLocks noGrp="1"/>
          </p:cNvSpPr>
          <p:nvPr>
            <p:ph type="title"/>
          </p:nvPr>
        </p:nvSpPr>
        <p:spPr>
          <a:xfrm>
            <a:off x="2296800" y="3137275"/>
            <a:ext cx="4550400" cy="4041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49511" name="Google Shape;333;p14"/>
          <p:cNvSpPr txBox="1">
            <a:spLocks noGrp="1"/>
          </p:cNvSpPr>
          <p:nvPr>
            <p:ph type="subTitle" idx="1"/>
          </p:nvPr>
        </p:nvSpPr>
        <p:spPr>
          <a:xfrm>
            <a:off x="2296800" y="2107525"/>
            <a:ext cx="4550400" cy="90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4">
  <p:cSld name="CUSTOM_9_1_6_5_1_1"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1155;p36"/>
          <p:cNvGrpSpPr/>
          <p:nvPr/>
        </p:nvGrpSpPr>
        <p:grpSpPr>
          <a:xfrm>
            <a:off x="142500" y="62550"/>
            <a:ext cx="8859000" cy="4948875"/>
            <a:chOff x="142500" y="62550"/>
            <a:chExt cx="8859000" cy="4948875"/>
          </a:xfrm>
        </p:grpSpPr>
        <p:grpSp>
          <p:nvGrpSpPr>
            <p:cNvPr id="62" name="Google Shape;1156;p36"/>
            <p:cNvGrpSpPr/>
            <p:nvPr/>
          </p:nvGrpSpPr>
          <p:grpSpPr>
            <a:xfrm>
              <a:off x="142500" y="62550"/>
              <a:ext cx="8859000" cy="4948875"/>
              <a:chOff x="142500" y="62550"/>
              <a:chExt cx="8859000" cy="4948875"/>
            </a:xfrm>
          </p:grpSpPr>
          <p:sp>
            <p:nvSpPr>
              <p:cNvPr id="1049041" name="Google Shape;1157;p36"/>
              <p:cNvSpPr/>
              <p:nvPr/>
            </p:nvSpPr>
            <p:spPr>
              <a:xfrm>
                <a:off x="142500" y="152925"/>
                <a:ext cx="8859000" cy="4858500"/>
              </a:xfrm>
              <a:prstGeom prst="snip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114300" dir="276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42" name="Google Shape;1158;p36"/>
              <p:cNvSpPr/>
              <p:nvPr/>
            </p:nvSpPr>
            <p:spPr>
              <a:xfrm>
                <a:off x="142500" y="62550"/>
                <a:ext cx="8859000" cy="320400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9043" name="Google Shape;1159;p36"/>
            <p:cNvSpPr/>
            <p:nvPr/>
          </p:nvSpPr>
          <p:spPr>
            <a:xfrm>
              <a:off x="8478904" y="154072"/>
              <a:ext cx="149118" cy="149118"/>
            </a:xfrm>
            <a:custGeom>
              <a:avLst/>
              <a:gdLst/>
              <a:ahLst/>
              <a:cxnLst/>
              <a:rect l="l" t="t" r="r" b="b"/>
              <a:pathLst>
                <a:path w="3087" h="3087" extrusionOk="0">
                  <a:moveTo>
                    <a:pt x="2725" y="362"/>
                  </a:moveTo>
                  <a:lnTo>
                    <a:pt x="2725" y="2716"/>
                  </a:lnTo>
                  <a:lnTo>
                    <a:pt x="370" y="2716"/>
                  </a:lnTo>
                  <a:lnTo>
                    <a:pt x="370" y="362"/>
                  </a:lnTo>
                  <a:close/>
                  <a:moveTo>
                    <a:pt x="185" y="0"/>
                  </a:moveTo>
                  <a:cubicBezTo>
                    <a:pt x="79" y="0"/>
                    <a:pt x="0" y="71"/>
                    <a:pt x="0" y="185"/>
                  </a:cubicBezTo>
                  <a:lnTo>
                    <a:pt x="0" y="2901"/>
                  </a:lnTo>
                  <a:cubicBezTo>
                    <a:pt x="0" y="3007"/>
                    <a:pt x="79" y="3086"/>
                    <a:pt x="185" y="3086"/>
                  </a:cubicBezTo>
                  <a:lnTo>
                    <a:pt x="2901" y="3086"/>
                  </a:lnTo>
                  <a:cubicBezTo>
                    <a:pt x="3016" y="3086"/>
                    <a:pt x="3086" y="3007"/>
                    <a:pt x="3086" y="2901"/>
                  </a:cubicBezTo>
                  <a:lnTo>
                    <a:pt x="3086" y="185"/>
                  </a:lnTo>
                  <a:cubicBezTo>
                    <a:pt x="3086" y="71"/>
                    <a:pt x="3016" y="0"/>
                    <a:pt x="2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44" name="Google Shape;1160;p36"/>
            <p:cNvSpPr/>
            <p:nvPr/>
          </p:nvSpPr>
          <p:spPr>
            <a:xfrm>
              <a:off x="8280400" y="285227"/>
              <a:ext cx="140181" cy="17969"/>
            </a:xfrm>
            <a:custGeom>
              <a:avLst/>
              <a:gdLst/>
              <a:ahLst/>
              <a:cxnLst/>
              <a:rect l="l" t="t" r="r" b="b"/>
              <a:pathLst>
                <a:path w="2902" h="372" extrusionOk="0">
                  <a:moveTo>
                    <a:pt x="177" y="1"/>
                  </a:moveTo>
                  <a:cubicBezTo>
                    <a:pt x="71" y="1"/>
                    <a:pt x="0" y="71"/>
                    <a:pt x="0" y="186"/>
                  </a:cubicBezTo>
                  <a:cubicBezTo>
                    <a:pt x="0" y="292"/>
                    <a:pt x="71" y="371"/>
                    <a:pt x="177" y="371"/>
                  </a:cubicBezTo>
                  <a:lnTo>
                    <a:pt x="2716" y="371"/>
                  </a:lnTo>
                  <a:cubicBezTo>
                    <a:pt x="2822" y="371"/>
                    <a:pt x="2901" y="292"/>
                    <a:pt x="2901" y="186"/>
                  </a:cubicBezTo>
                  <a:cubicBezTo>
                    <a:pt x="2901" y="71"/>
                    <a:pt x="2822" y="1"/>
                    <a:pt x="2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45" name="Google Shape;1161;p36"/>
            <p:cNvSpPr/>
            <p:nvPr/>
          </p:nvSpPr>
          <p:spPr>
            <a:xfrm>
              <a:off x="8688471" y="154893"/>
              <a:ext cx="149069" cy="148296"/>
            </a:xfrm>
            <a:custGeom>
              <a:avLst/>
              <a:gdLst/>
              <a:ahLst/>
              <a:cxnLst/>
              <a:rect l="l" t="t" r="r" b="b"/>
              <a:pathLst>
                <a:path w="3086" h="3070" extrusionOk="0">
                  <a:moveTo>
                    <a:pt x="202" y="1"/>
                  </a:moveTo>
                  <a:cubicBezTo>
                    <a:pt x="157" y="1"/>
                    <a:pt x="110" y="18"/>
                    <a:pt x="71" y="54"/>
                  </a:cubicBezTo>
                  <a:cubicBezTo>
                    <a:pt x="0" y="124"/>
                    <a:pt x="0" y="239"/>
                    <a:pt x="71" y="309"/>
                  </a:cubicBezTo>
                  <a:lnTo>
                    <a:pt x="1287" y="1526"/>
                  </a:lnTo>
                  <a:lnTo>
                    <a:pt x="71" y="2734"/>
                  </a:lnTo>
                  <a:cubicBezTo>
                    <a:pt x="0" y="2813"/>
                    <a:pt x="0" y="2919"/>
                    <a:pt x="71" y="2990"/>
                  </a:cubicBezTo>
                  <a:cubicBezTo>
                    <a:pt x="106" y="3034"/>
                    <a:pt x="150" y="3069"/>
                    <a:pt x="185" y="3069"/>
                  </a:cubicBezTo>
                  <a:cubicBezTo>
                    <a:pt x="256" y="3069"/>
                    <a:pt x="291" y="3034"/>
                    <a:pt x="326" y="2990"/>
                  </a:cubicBezTo>
                  <a:lnTo>
                    <a:pt x="1543" y="1782"/>
                  </a:lnTo>
                  <a:lnTo>
                    <a:pt x="2795" y="2990"/>
                  </a:lnTo>
                  <a:cubicBezTo>
                    <a:pt x="2830" y="3034"/>
                    <a:pt x="2866" y="3069"/>
                    <a:pt x="2901" y="3069"/>
                  </a:cubicBezTo>
                  <a:cubicBezTo>
                    <a:pt x="2936" y="3069"/>
                    <a:pt x="3015" y="3034"/>
                    <a:pt x="3051" y="2990"/>
                  </a:cubicBezTo>
                  <a:cubicBezTo>
                    <a:pt x="3086" y="2919"/>
                    <a:pt x="3086" y="2813"/>
                    <a:pt x="3051" y="2734"/>
                  </a:cubicBezTo>
                  <a:lnTo>
                    <a:pt x="1799" y="1526"/>
                  </a:lnTo>
                  <a:lnTo>
                    <a:pt x="3051" y="309"/>
                  </a:lnTo>
                  <a:cubicBezTo>
                    <a:pt x="3086" y="239"/>
                    <a:pt x="3086" y="124"/>
                    <a:pt x="3051" y="54"/>
                  </a:cubicBezTo>
                  <a:cubicBezTo>
                    <a:pt x="3011" y="18"/>
                    <a:pt x="2956" y="1"/>
                    <a:pt x="2906" y="1"/>
                  </a:cubicBezTo>
                  <a:cubicBezTo>
                    <a:pt x="2857" y="1"/>
                    <a:pt x="2813" y="18"/>
                    <a:pt x="2795" y="54"/>
                  </a:cubicBezTo>
                  <a:lnTo>
                    <a:pt x="1543" y="1270"/>
                  </a:lnTo>
                  <a:lnTo>
                    <a:pt x="326" y="54"/>
                  </a:lnTo>
                  <a:cubicBezTo>
                    <a:pt x="291" y="18"/>
                    <a:pt x="247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1162;p36"/>
          <p:cNvGrpSpPr/>
          <p:nvPr/>
        </p:nvGrpSpPr>
        <p:grpSpPr>
          <a:xfrm>
            <a:off x="444111" y="2843136"/>
            <a:ext cx="537980" cy="537206"/>
            <a:chOff x="9234348" y="2174936"/>
            <a:chExt cx="537980" cy="537206"/>
          </a:xfrm>
        </p:grpSpPr>
        <p:sp>
          <p:nvSpPr>
            <p:cNvPr id="1049046" name="Google Shape;1163;p36"/>
            <p:cNvSpPr/>
            <p:nvPr/>
          </p:nvSpPr>
          <p:spPr>
            <a:xfrm>
              <a:off x="9234348" y="2174936"/>
              <a:ext cx="22800" cy="22026"/>
            </a:xfrm>
            <a:custGeom>
              <a:avLst/>
              <a:gdLst/>
              <a:ahLst/>
              <a:cxnLst/>
              <a:rect l="l" t="t" r="r" b="b"/>
              <a:pathLst>
                <a:path w="324" h="313" extrusionOk="0">
                  <a:moveTo>
                    <a:pt x="183" y="0"/>
                  </a:moveTo>
                  <a:cubicBezTo>
                    <a:pt x="54" y="0"/>
                    <a:pt x="0" y="43"/>
                    <a:pt x="0" y="173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73"/>
                  </a:cubicBezTo>
                  <a:cubicBezTo>
                    <a:pt x="323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47" name="Google Shape;1164;p36"/>
            <p:cNvSpPr/>
            <p:nvPr/>
          </p:nvSpPr>
          <p:spPr>
            <a:xfrm>
              <a:off x="9307181" y="2174936"/>
              <a:ext cx="25826" cy="22026"/>
            </a:xfrm>
            <a:custGeom>
              <a:avLst/>
              <a:gdLst/>
              <a:ahLst/>
              <a:cxnLst/>
              <a:rect l="l" t="t" r="r" b="b"/>
              <a:pathLst>
                <a:path w="367" h="313" extrusionOk="0">
                  <a:moveTo>
                    <a:pt x="183" y="0"/>
                  </a:moveTo>
                  <a:cubicBezTo>
                    <a:pt x="97" y="0"/>
                    <a:pt x="0" y="43"/>
                    <a:pt x="0" y="173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73"/>
                  </a:cubicBezTo>
                  <a:cubicBezTo>
                    <a:pt x="367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48" name="Google Shape;1165;p36"/>
            <p:cNvSpPr/>
            <p:nvPr/>
          </p:nvSpPr>
          <p:spPr>
            <a:xfrm>
              <a:off x="9380014" y="2174936"/>
              <a:ext cx="25052" cy="22026"/>
            </a:xfrm>
            <a:custGeom>
              <a:avLst/>
              <a:gdLst/>
              <a:ahLst/>
              <a:cxnLst/>
              <a:rect l="l" t="t" r="r" b="b"/>
              <a:pathLst>
                <a:path w="356" h="313" extrusionOk="0">
                  <a:moveTo>
                    <a:pt x="18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49" name="Google Shape;1166;p36"/>
            <p:cNvSpPr/>
            <p:nvPr/>
          </p:nvSpPr>
          <p:spPr>
            <a:xfrm>
              <a:off x="9455873" y="2174936"/>
              <a:ext cx="22026" cy="22026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140" y="0"/>
                  </a:moveTo>
                  <a:cubicBezTo>
                    <a:pt x="43" y="0"/>
                    <a:pt x="0" y="43"/>
                    <a:pt x="0" y="173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73"/>
                  </a:cubicBezTo>
                  <a:cubicBezTo>
                    <a:pt x="313" y="43"/>
                    <a:pt x="227" y="0"/>
                    <a:pt x="14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50" name="Google Shape;1167;p36"/>
            <p:cNvSpPr/>
            <p:nvPr/>
          </p:nvSpPr>
          <p:spPr>
            <a:xfrm>
              <a:off x="9528706" y="2174936"/>
              <a:ext cx="22026" cy="22026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184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73"/>
                  </a:cubicBezTo>
                  <a:cubicBezTo>
                    <a:pt x="313" y="43"/>
                    <a:pt x="270" y="0"/>
                    <a:pt x="18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51" name="Google Shape;1168;p36"/>
            <p:cNvSpPr/>
            <p:nvPr/>
          </p:nvSpPr>
          <p:spPr>
            <a:xfrm>
              <a:off x="9601539" y="2174936"/>
              <a:ext cx="25122" cy="22026"/>
            </a:xfrm>
            <a:custGeom>
              <a:avLst/>
              <a:gdLst/>
              <a:ahLst/>
              <a:cxn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52" name="Google Shape;1169;p36"/>
            <p:cNvSpPr/>
            <p:nvPr/>
          </p:nvSpPr>
          <p:spPr>
            <a:xfrm>
              <a:off x="9674373" y="2174936"/>
              <a:ext cx="25122" cy="22026"/>
            </a:xfrm>
            <a:custGeom>
              <a:avLst/>
              <a:gdLst/>
              <a:ahLst/>
              <a:cxn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7" y="0"/>
                    <a:pt x="0" y="43"/>
                    <a:pt x="0" y="173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53" name="Google Shape;1170;p36"/>
            <p:cNvSpPr/>
            <p:nvPr/>
          </p:nvSpPr>
          <p:spPr>
            <a:xfrm>
              <a:off x="9750232" y="2174936"/>
              <a:ext cx="22096" cy="22026"/>
            </a:xfrm>
            <a:custGeom>
              <a:avLst/>
              <a:gdLst/>
              <a:ahLst/>
              <a:cxnLst/>
              <a:rect l="l" t="t" r="r" b="b"/>
              <a:pathLst>
                <a:path w="314" h="313" extrusionOk="0">
                  <a:moveTo>
                    <a:pt x="130" y="0"/>
                  </a:moveTo>
                  <a:cubicBezTo>
                    <a:pt x="44" y="0"/>
                    <a:pt x="0" y="43"/>
                    <a:pt x="0" y="173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73"/>
                  </a:cubicBezTo>
                  <a:cubicBezTo>
                    <a:pt x="313" y="43"/>
                    <a:pt x="216" y="0"/>
                    <a:pt x="13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54" name="Google Shape;1171;p36"/>
            <p:cNvSpPr/>
            <p:nvPr/>
          </p:nvSpPr>
          <p:spPr>
            <a:xfrm>
              <a:off x="9234348" y="2247769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0"/>
                  </a:moveTo>
                  <a:cubicBezTo>
                    <a:pt x="54" y="0"/>
                    <a:pt x="0" y="87"/>
                    <a:pt x="0" y="173"/>
                  </a:cubicBezTo>
                  <a:cubicBezTo>
                    <a:pt x="0" y="270"/>
                    <a:pt x="54" y="356"/>
                    <a:pt x="183" y="356"/>
                  </a:cubicBezTo>
                  <a:cubicBezTo>
                    <a:pt x="270" y="356"/>
                    <a:pt x="323" y="270"/>
                    <a:pt x="323" y="173"/>
                  </a:cubicBezTo>
                  <a:cubicBezTo>
                    <a:pt x="323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55" name="Google Shape;1172;p36"/>
            <p:cNvSpPr/>
            <p:nvPr/>
          </p:nvSpPr>
          <p:spPr>
            <a:xfrm>
              <a:off x="9307181" y="2247769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0"/>
                  </a:moveTo>
                  <a:cubicBezTo>
                    <a:pt x="97" y="0"/>
                    <a:pt x="0" y="87"/>
                    <a:pt x="0" y="173"/>
                  </a:cubicBezTo>
                  <a:cubicBezTo>
                    <a:pt x="0" y="270"/>
                    <a:pt x="97" y="356"/>
                    <a:pt x="183" y="356"/>
                  </a:cubicBezTo>
                  <a:cubicBezTo>
                    <a:pt x="270" y="356"/>
                    <a:pt x="367" y="270"/>
                    <a:pt x="367" y="173"/>
                  </a:cubicBezTo>
                  <a:cubicBezTo>
                    <a:pt x="367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56" name="Google Shape;1173;p36"/>
            <p:cNvSpPr/>
            <p:nvPr/>
          </p:nvSpPr>
          <p:spPr>
            <a:xfrm>
              <a:off x="9380014" y="2247769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57" name="Google Shape;1174;p36"/>
            <p:cNvSpPr/>
            <p:nvPr/>
          </p:nvSpPr>
          <p:spPr>
            <a:xfrm>
              <a:off x="9455873" y="2247769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0"/>
                  </a:moveTo>
                  <a:cubicBezTo>
                    <a:pt x="43" y="0"/>
                    <a:pt x="0" y="87"/>
                    <a:pt x="0" y="173"/>
                  </a:cubicBezTo>
                  <a:cubicBezTo>
                    <a:pt x="0" y="270"/>
                    <a:pt x="43" y="356"/>
                    <a:pt x="140" y="356"/>
                  </a:cubicBezTo>
                  <a:cubicBezTo>
                    <a:pt x="227" y="356"/>
                    <a:pt x="313" y="270"/>
                    <a:pt x="313" y="173"/>
                  </a:cubicBezTo>
                  <a:cubicBezTo>
                    <a:pt x="313" y="87"/>
                    <a:pt x="227" y="0"/>
                    <a:pt x="14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58" name="Google Shape;1175;p36"/>
            <p:cNvSpPr/>
            <p:nvPr/>
          </p:nvSpPr>
          <p:spPr>
            <a:xfrm>
              <a:off x="9528706" y="2247769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4" y="356"/>
                  </a:cubicBezTo>
                  <a:cubicBezTo>
                    <a:pt x="270" y="356"/>
                    <a:pt x="313" y="270"/>
                    <a:pt x="313" y="173"/>
                  </a:cubicBezTo>
                  <a:cubicBezTo>
                    <a:pt x="313" y="87"/>
                    <a:pt x="270" y="0"/>
                    <a:pt x="18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59" name="Google Shape;1176;p36"/>
            <p:cNvSpPr/>
            <p:nvPr/>
          </p:nvSpPr>
          <p:spPr>
            <a:xfrm>
              <a:off x="9601539" y="2247769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60" name="Google Shape;1177;p36"/>
            <p:cNvSpPr/>
            <p:nvPr/>
          </p:nvSpPr>
          <p:spPr>
            <a:xfrm>
              <a:off x="9674373" y="2247769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7" y="0"/>
                    <a:pt x="0" y="87"/>
                    <a:pt x="0" y="173"/>
                  </a:cubicBezTo>
                  <a:cubicBezTo>
                    <a:pt x="0" y="270"/>
                    <a:pt x="87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61" name="Google Shape;1178;p36"/>
            <p:cNvSpPr/>
            <p:nvPr/>
          </p:nvSpPr>
          <p:spPr>
            <a:xfrm>
              <a:off x="9750232" y="2247769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0"/>
                  </a:moveTo>
                  <a:cubicBezTo>
                    <a:pt x="44" y="0"/>
                    <a:pt x="0" y="87"/>
                    <a:pt x="0" y="173"/>
                  </a:cubicBezTo>
                  <a:cubicBezTo>
                    <a:pt x="0" y="270"/>
                    <a:pt x="44" y="356"/>
                    <a:pt x="130" y="356"/>
                  </a:cubicBezTo>
                  <a:cubicBezTo>
                    <a:pt x="216" y="356"/>
                    <a:pt x="313" y="270"/>
                    <a:pt x="313" y="173"/>
                  </a:cubicBezTo>
                  <a:cubicBezTo>
                    <a:pt x="313" y="87"/>
                    <a:pt x="216" y="0"/>
                    <a:pt x="13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62" name="Google Shape;1179;p36"/>
            <p:cNvSpPr/>
            <p:nvPr/>
          </p:nvSpPr>
          <p:spPr>
            <a:xfrm>
              <a:off x="9234348" y="2319829"/>
              <a:ext cx="22800" cy="25896"/>
            </a:xfrm>
            <a:custGeom>
              <a:avLst/>
              <a:gdLst/>
              <a:ahLst/>
              <a:cxnLst/>
              <a:rect l="l" t="t" r="r" b="b"/>
              <a:pathLst>
                <a:path w="324" h="368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67"/>
                    <a:pt x="183" y="367"/>
                  </a:cubicBezTo>
                  <a:cubicBezTo>
                    <a:pt x="270" y="367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63" name="Google Shape;1180;p36"/>
            <p:cNvSpPr/>
            <p:nvPr/>
          </p:nvSpPr>
          <p:spPr>
            <a:xfrm>
              <a:off x="9307181" y="2319829"/>
              <a:ext cx="25826" cy="25896"/>
            </a:xfrm>
            <a:custGeom>
              <a:avLst/>
              <a:gdLst/>
              <a:ahLst/>
              <a:cxnLst/>
              <a:rect l="l" t="t" r="r" b="b"/>
              <a:pathLst>
                <a:path w="367" h="368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67"/>
                    <a:pt x="183" y="367"/>
                  </a:cubicBezTo>
                  <a:cubicBezTo>
                    <a:pt x="270" y="367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64" name="Google Shape;1181;p36"/>
            <p:cNvSpPr/>
            <p:nvPr/>
          </p:nvSpPr>
          <p:spPr>
            <a:xfrm>
              <a:off x="9380014" y="2319829"/>
              <a:ext cx="25052" cy="2589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65" name="Google Shape;1182;p36"/>
            <p:cNvSpPr/>
            <p:nvPr/>
          </p:nvSpPr>
          <p:spPr>
            <a:xfrm>
              <a:off x="9455873" y="2319829"/>
              <a:ext cx="22026" cy="25896"/>
            </a:xfrm>
            <a:custGeom>
              <a:avLst/>
              <a:gdLst/>
              <a:ahLst/>
              <a:cxnLst/>
              <a:rect l="l" t="t" r="r" b="b"/>
              <a:pathLst>
                <a:path w="313" h="368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67"/>
                    <a:pt x="140" y="367"/>
                  </a:cubicBezTo>
                  <a:cubicBezTo>
                    <a:pt x="227" y="367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66" name="Google Shape;1183;p36"/>
            <p:cNvSpPr/>
            <p:nvPr/>
          </p:nvSpPr>
          <p:spPr>
            <a:xfrm>
              <a:off x="9528706" y="2319829"/>
              <a:ext cx="22026" cy="25896"/>
            </a:xfrm>
            <a:custGeom>
              <a:avLst/>
              <a:gdLst/>
              <a:ahLst/>
              <a:cxnLst/>
              <a:rect l="l" t="t" r="r" b="b"/>
              <a:pathLst>
                <a:path w="313" h="368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4" y="367"/>
                  </a:cubicBezTo>
                  <a:cubicBezTo>
                    <a:pt x="270" y="367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67" name="Google Shape;1184;p36"/>
            <p:cNvSpPr/>
            <p:nvPr/>
          </p:nvSpPr>
          <p:spPr>
            <a:xfrm>
              <a:off x="9601539" y="2319829"/>
              <a:ext cx="25122" cy="25896"/>
            </a:xfrm>
            <a:custGeom>
              <a:avLst/>
              <a:gdLst/>
              <a:ahLst/>
              <a:cxn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68" name="Google Shape;1185;p36"/>
            <p:cNvSpPr/>
            <p:nvPr/>
          </p:nvSpPr>
          <p:spPr>
            <a:xfrm>
              <a:off x="9674373" y="2319829"/>
              <a:ext cx="25122" cy="25896"/>
            </a:xfrm>
            <a:custGeom>
              <a:avLst/>
              <a:gdLst/>
              <a:ahLst/>
              <a:cxn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69" name="Google Shape;1186;p36"/>
            <p:cNvSpPr/>
            <p:nvPr/>
          </p:nvSpPr>
          <p:spPr>
            <a:xfrm>
              <a:off x="9750232" y="2319829"/>
              <a:ext cx="22096" cy="25896"/>
            </a:xfrm>
            <a:custGeom>
              <a:avLst/>
              <a:gdLst/>
              <a:ahLst/>
              <a:cxnLst/>
              <a:rect l="l" t="t" r="r" b="b"/>
              <a:pathLst>
                <a:path w="314" h="368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67"/>
                    <a:pt x="130" y="367"/>
                  </a:cubicBezTo>
                  <a:cubicBezTo>
                    <a:pt x="216" y="367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70" name="Google Shape;1187;p36"/>
            <p:cNvSpPr/>
            <p:nvPr/>
          </p:nvSpPr>
          <p:spPr>
            <a:xfrm>
              <a:off x="9234348" y="2395688"/>
              <a:ext cx="22800" cy="22870"/>
            </a:xfrm>
            <a:custGeom>
              <a:avLst/>
              <a:gdLst/>
              <a:ahLst/>
              <a:cxnLst/>
              <a:rect l="l" t="t" r="r" b="b"/>
              <a:pathLst>
                <a:path w="324" h="325" extrusionOk="0">
                  <a:moveTo>
                    <a:pt x="183" y="1"/>
                  </a:moveTo>
                  <a:cubicBezTo>
                    <a:pt x="54" y="1"/>
                    <a:pt x="0" y="55"/>
                    <a:pt x="0" y="141"/>
                  </a:cubicBezTo>
                  <a:cubicBezTo>
                    <a:pt x="0" y="227"/>
                    <a:pt x="54" y="324"/>
                    <a:pt x="183" y="324"/>
                  </a:cubicBezTo>
                  <a:cubicBezTo>
                    <a:pt x="270" y="324"/>
                    <a:pt x="323" y="227"/>
                    <a:pt x="323" y="141"/>
                  </a:cubicBezTo>
                  <a:cubicBezTo>
                    <a:pt x="323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71" name="Google Shape;1188;p36"/>
            <p:cNvSpPr/>
            <p:nvPr/>
          </p:nvSpPr>
          <p:spPr>
            <a:xfrm>
              <a:off x="9307181" y="2395688"/>
              <a:ext cx="25826" cy="22870"/>
            </a:xfrm>
            <a:custGeom>
              <a:avLst/>
              <a:gdLst/>
              <a:ahLst/>
              <a:cxnLst/>
              <a:rect l="l" t="t" r="r" b="b"/>
              <a:pathLst>
                <a:path w="367" h="325" extrusionOk="0">
                  <a:moveTo>
                    <a:pt x="183" y="1"/>
                  </a:moveTo>
                  <a:cubicBezTo>
                    <a:pt x="97" y="1"/>
                    <a:pt x="0" y="55"/>
                    <a:pt x="0" y="141"/>
                  </a:cubicBezTo>
                  <a:cubicBezTo>
                    <a:pt x="0" y="227"/>
                    <a:pt x="97" y="324"/>
                    <a:pt x="183" y="324"/>
                  </a:cubicBezTo>
                  <a:cubicBezTo>
                    <a:pt x="270" y="324"/>
                    <a:pt x="367" y="227"/>
                    <a:pt x="367" y="141"/>
                  </a:cubicBezTo>
                  <a:cubicBezTo>
                    <a:pt x="367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72" name="Google Shape;1189;p36"/>
            <p:cNvSpPr/>
            <p:nvPr/>
          </p:nvSpPr>
          <p:spPr>
            <a:xfrm>
              <a:off x="9380014" y="2395688"/>
              <a:ext cx="25052" cy="22870"/>
            </a:xfrm>
            <a:custGeom>
              <a:avLst/>
              <a:gdLst/>
              <a:ahLst/>
              <a:cxnLst/>
              <a:rect l="l" t="t" r="r" b="b"/>
              <a:pathLst>
                <a:path w="356" h="325" extrusionOk="0">
                  <a:moveTo>
                    <a:pt x="18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73" name="Google Shape;1190;p36"/>
            <p:cNvSpPr/>
            <p:nvPr/>
          </p:nvSpPr>
          <p:spPr>
            <a:xfrm>
              <a:off x="9455873" y="2395688"/>
              <a:ext cx="22026" cy="22870"/>
            </a:xfrm>
            <a:custGeom>
              <a:avLst/>
              <a:gdLst/>
              <a:ahLst/>
              <a:cxnLst/>
              <a:rect l="l" t="t" r="r" b="b"/>
              <a:pathLst>
                <a:path w="313" h="325" extrusionOk="0">
                  <a:moveTo>
                    <a:pt x="140" y="1"/>
                  </a:moveTo>
                  <a:cubicBezTo>
                    <a:pt x="43" y="1"/>
                    <a:pt x="0" y="55"/>
                    <a:pt x="0" y="141"/>
                  </a:cubicBezTo>
                  <a:cubicBezTo>
                    <a:pt x="0" y="227"/>
                    <a:pt x="43" y="324"/>
                    <a:pt x="140" y="324"/>
                  </a:cubicBezTo>
                  <a:cubicBezTo>
                    <a:pt x="227" y="324"/>
                    <a:pt x="313" y="227"/>
                    <a:pt x="313" y="141"/>
                  </a:cubicBezTo>
                  <a:cubicBezTo>
                    <a:pt x="313" y="55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74" name="Google Shape;1191;p36"/>
            <p:cNvSpPr/>
            <p:nvPr/>
          </p:nvSpPr>
          <p:spPr>
            <a:xfrm>
              <a:off x="9528706" y="2395688"/>
              <a:ext cx="22026" cy="22870"/>
            </a:xfrm>
            <a:custGeom>
              <a:avLst/>
              <a:gdLst/>
              <a:ahLst/>
              <a:cxnLst/>
              <a:rect l="l" t="t" r="r" b="b"/>
              <a:pathLst>
                <a:path w="313" h="325" extrusionOk="0">
                  <a:moveTo>
                    <a:pt x="184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4" y="324"/>
                  </a:cubicBezTo>
                  <a:cubicBezTo>
                    <a:pt x="270" y="324"/>
                    <a:pt x="313" y="227"/>
                    <a:pt x="313" y="141"/>
                  </a:cubicBezTo>
                  <a:cubicBezTo>
                    <a:pt x="313" y="55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75" name="Google Shape;1192;p36"/>
            <p:cNvSpPr/>
            <p:nvPr/>
          </p:nvSpPr>
          <p:spPr>
            <a:xfrm>
              <a:off x="9601539" y="2395688"/>
              <a:ext cx="25122" cy="22870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76" name="Google Shape;1193;p36"/>
            <p:cNvSpPr/>
            <p:nvPr/>
          </p:nvSpPr>
          <p:spPr>
            <a:xfrm>
              <a:off x="9674373" y="2395688"/>
              <a:ext cx="25122" cy="22870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7" y="1"/>
                    <a:pt x="0" y="55"/>
                    <a:pt x="0" y="141"/>
                  </a:cubicBezTo>
                  <a:cubicBezTo>
                    <a:pt x="0" y="227"/>
                    <a:pt x="87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77" name="Google Shape;1194;p36"/>
            <p:cNvSpPr/>
            <p:nvPr/>
          </p:nvSpPr>
          <p:spPr>
            <a:xfrm>
              <a:off x="9750232" y="2395688"/>
              <a:ext cx="22096" cy="22870"/>
            </a:xfrm>
            <a:custGeom>
              <a:avLst/>
              <a:gdLst/>
              <a:ahLst/>
              <a:cxnLst/>
              <a:rect l="l" t="t" r="r" b="b"/>
              <a:pathLst>
                <a:path w="314" h="325" extrusionOk="0">
                  <a:moveTo>
                    <a:pt x="130" y="1"/>
                  </a:moveTo>
                  <a:cubicBezTo>
                    <a:pt x="44" y="1"/>
                    <a:pt x="0" y="55"/>
                    <a:pt x="0" y="141"/>
                  </a:cubicBezTo>
                  <a:cubicBezTo>
                    <a:pt x="0" y="227"/>
                    <a:pt x="44" y="324"/>
                    <a:pt x="130" y="324"/>
                  </a:cubicBezTo>
                  <a:cubicBezTo>
                    <a:pt x="216" y="324"/>
                    <a:pt x="313" y="227"/>
                    <a:pt x="313" y="141"/>
                  </a:cubicBezTo>
                  <a:cubicBezTo>
                    <a:pt x="313" y="55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78" name="Google Shape;1195;p36"/>
            <p:cNvSpPr/>
            <p:nvPr/>
          </p:nvSpPr>
          <p:spPr>
            <a:xfrm>
              <a:off x="9234348" y="2468521"/>
              <a:ext cx="22800" cy="22096"/>
            </a:xfrm>
            <a:custGeom>
              <a:avLst/>
              <a:gdLst/>
              <a:ahLst/>
              <a:cxn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79" name="Google Shape;1196;p36"/>
            <p:cNvSpPr/>
            <p:nvPr/>
          </p:nvSpPr>
          <p:spPr>
            <a:xfrm>
              <a:off x="9307181" y="2468521"/>
              <a:ext cx="25826" cy="22096"/>
            </a:xfrm>
            <a:custGeom>
              <a:avLst/>
              <a:gdLst/>
              <a:ahLst/>
              <a:cxn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80" name="Google Shape;1197;p36"/>
            <p:cNvSpPr/>
            <p:nvPr/>
          </p:nvSpPr>
          <p:spPr>
            <a:xfrm>
              <a:off x="9380014" y="2468521"/>
              <a:ext cx="25052" cy="22096"/>
            </a:xfrm>
            <a:custGeom>
              <a:avLst/>
              <a:gdLst/>
              <a:ahLst/>
              <a:cxn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81" name="Google Shape;1198;p36"/>
            <p:cNvSpPr/>
            <p:nvPr/>
          </p:nvSpPr>
          <p:spPr>
            <a:xfrm>
              <a:off x="9455873" y="2468521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82" name="Google Shape;1199;p36"/>
            <p:cNvSpPr/>
            <p:nvPr/>
          </p:nvSpPr>
          <p:spPr>
            <a:xfrm>
              <a:off x="9528706" y="2468521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83" name="Google Shape;1200;p36"/>
            <p:cNvSpPr/>
            <p:nvPr/>
          </p:nvSpPr>
          <p:spPr>
            <a:xfrm>
              <a:off x="9601539" y="2468521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84" name="Google Shape;1201;p36"/>
            <p:cNvSpPr/>
            <p:nvPr/>
          </p:nvSpPr>
          <p:spPr>
            <a:xfrm>
              <a:off x="9674373" y="2468521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85" name="Google Shape;1202;p36"/>
            <p:cNvSpPr/>
            <p:nvPr/>
          </p:nvSpPr>
          <p:spPr>
            <a:xfrm>
              <a:off x="9750232" y="2468521"/>
              <a:ext cx="22096" cy="22096"/>
            </a:xfrm>
            <a:custGeom>
              <a:avLst/>
              <a:gdLst/>
              <a:ahLst/>
              <a:cxn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86" name="Google Shape;1203;p36"/>
            <p:cNvSpPr/>
            <p:nvPr/>
          </p:nvSpPr>
          <p:spPr>
            <a:xfrm>
              <a:off x="9234348" y="2541354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87" name="Google Shape;1204;p36"/>
            <p:cNvSpPr/>
            <p:nvPr/>
          </p:nvSpPr>
          <p:spPr>
            <a:xfrm>
              <a:off x="9307181" y="2541354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88" name="Google Shape;1205;p36"/>
            <p:cNvSpPr/>
            <p:nvPr/>
          </p:nvSpPr>
          <p:spPr>
            <a:xfrm>
              <a:off x="9380014" y="2541354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89" name="Google Shape;1206;p36"/>
            <p:cNvSpPr/>
            <p:nvPr/>
          </p:nvSpPr>
          <p:spPr>
            <a:xfrm>
              <a:off x="9455873" y="2541354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90" name="Google Shape;1207;p36"/>
            <p:cNvSpPr/>
            <p:nvPr/>
          </p:nvSpPr>
          <p:spPr>
            <a:xfrm>
              <a:off x="9528706" y="2541354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91" name="Google Shape;1208;p36"/>
            <p:cNvSpPr/>
            <p:nvPr/>
          </p:nvSpPr>
          <p:spPr>
            <a:xfrm>
              <a:off x="9601539" y="2541354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92" name="Google Shape;1209;p36"/>
            <p:cNvSpPr/>
            <p:nvPr/>
          </p:nvSpPr>
          <p:spPr>
            <a:xfrm>
              <a:off x="9674373" y="2541354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93" name="Google Shape;1210;p36"/>
            <p:cNvSpPr/>
            <p:nvPr/>
          </p:nvSpPr>
          <p:spPr>
            <a:xfrm>
              <a:off x="9750232" y="2541354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94" name="Google Shape;1211;p36"/>
            <p:cNvSpPr/>
            <p:nvPr/>
          </p:nvSpPr>
          <p:spPr>
            <a:xfrm>
              <a:off x="9234348" y="2614187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95" name="Google Shape;1212;p36"/>
            <p:cNvSpPr/>
            <p:nvPr/>
          </p:nvSpPr>
          <p:spPr>
            <a:xfrm>
              <a:off x="9307181" y="2614187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96" name="Google Shape;1213;p36"/>
            <p:cNvSpPr/>
            <p:nvPr/>
          </p:nvSpPr>
          <p:spPr>
            <a:xfrm>
              <a:off x="9380014" y="2614187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97" name="Google Shape;1214;p36"/>
            <p:cNvSpPr/>
            <p:nvPr/>
          </p:nvSpPr>
          <p:spPr>
            <a:xfrm>
              <a:off x="9455873" y="2614187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98" name="Google Shape;1215;p36"/>
            <p:cNvSpPr/>
            <p:nvPr/>
          </p:nvSpPr>
          <p:spPr>
            <a:xfrm>
              <a:off x="9528706" y="2614187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99" name="Google Shape;1216;p36"/>
            <p:cNvSpPr/>
            <p:nvPr/>
          </p:nvSpPr>
          <p:spPr>
            <a:xfrm>
              <a:off x="9601539" y="2614187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00" name="Google Shape;1217;p36"/>
            <p:cNvSpPr/>
            <p:nvPr/>
          </p:nvSpPr>
          <p:spPr>
            <a:xfrm>
              <a:off x="9674373" y="2614187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01" name="Google Shape;1218;p36"/>
            <p:cNvSpPr/>
            <p:nvPr/>
          </p:nvSpPr>
          <p:spPr>
            <a:xfrm>
              <a:off x="9750232" y="2614187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02" name="Google Shape;1219;p36"/>
            <p:cNvSpPr/>
            <p:nvPr/>
          </p:nvSpPr>
          <p:spPr>
            <a:xfrm>
              <a:off x="9234348" y="2690046"/>
              <a:ext cx="22800" cy="22096"/>
            </a:xfrm>
            <a:custGeom>
              <a:avLst/>
              <a:gdLst/>
              <a:ahLst/>
              <a:cxn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44"/>
                    <a:pt x="0" y="130"/>
                  </a:cubicBezTo>
                  <a:cubicBezTo>
                    <a:pt x="0" y="270"/>
                    <a:pt x="54" y="314"/>
                    <a:pt x="183" y="314"/>
                  </a:cubicBezTo>
                  <a:cubicBezTo>
                    <a:pt x="270" y="314"/>
                    <a:pt x="323" y="270"/>
                    <a:pt x="323" y="130"/>
                  </a:cubicBezTo>
                  <a:cubicBezTo>
                    <a:pt x="323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03" name="Google Shape;1220;p36"/>
            <p:cNvSpPr/>
            <p:nvPr/>
          </p:nvSpPr>
          <p:spPr>
            <a:xfrm>
              <a:off x="9307181" y="2690046"/>
              <a:ext cx="25826" cy="22096"/>
            </a:xfrm>
            <a:custGeom>
              <a:avLst/>
              <a:gdLst/>
              <a:ahLst/>
              <a:cxn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44"/>
                    <a:pt x="0" y="130"/>
                  </a:cubicBezTo>
                  <a:cubicBezTo>
                    <a:pt x="0" y="270"/>
                    <a:pt x="97" y="314"/>
                    <a:pt x="183" y="314"/>
                  </a:cubicBezTo>
                  <a:cubicBezTo>
                    <a:pt x="270" y="314"/>
                    <a:pt x="367" y="270"/>
                    <a:pt x="367" y="130"/>
                  </a:cubicBezTo>
                  <a:cubicBezTo>
                    <a:pt x="367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04" name="Google Shape;1221;p36"/>
            <p:cNvSpPr/>
            <p:nvPr/>
          </p:nvSpPr>
          <p:spPr>
            <a:xfrm>
              <a:off x="9380014" y="2690046"/>
              <a:ext cx="25052" cy="22096"/>
            </a:xfrm>
            <a:custGeom>
              <a:avLst/>
              <a:gdLst/>
              <a:ahLst/>
              <a:cxn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05" name="Google Shape;1222;p36"/>
            <p:cNvSpPr/>
            <p:nvPr/>
          </p:nvSpPr>
          <p:spPr>
            <a:xfrm>
              <a:off x="9455873" y="2690046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44"/>
                    <a:pt x="0" y="130"/>
                  </a:cubicBezTo>
                  <a:cubicBezTo>
                    <a:pt x="0" y="270"/>
                    <a:pt x="43" y="314"/>
                    <a:pt x="140" y="314"/>
                  </a:cubicBezTo>
                  <a:cubicBezTo>
                    <a:pt x="227" y="314"/>
                    <a:pt x="313" y="270"/>
                    <a:pt x="313" y="130"/>
                  </a:cubicBezTo>
                  <a:cubicBezTo>
                    <a:pt x="313" y="44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06" name="Google Shape;1223;p36"/>
            <p:cNvSpPr/>
            <p:nvPr/>
          </p:nvSpPr>
          <p:spPr>
            <a:xfrm>
              <a:off x="9528706" y="2690046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4" y="314"/>
                  </a:cubicBezTo>
                  <a:cubicBezTo>
                    <a:pt x="270" y="314"/>
                    <a:pt x="313" y="270"/>
                    <a:pt x="313" y="130"/>
                  </a:cubicBezTo>
                  <a:cubicBezTo>
                    <a:pt x="313" y="44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07" name="Google Shape;1224;p36"/>
            <p:cNvSpPr/>
            <p:nvPr/>
          </p:nvSpPr>
          <p:spPr>
            <a:xfrm>
              <a:off x="9601539" y="2690046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08" name="Google Shape;1225;p36"/>
            <p:cNvSpPr/>
            <p:nvPr/>
          </p:nvSpPr>
          <p:spPr>
            <a:xfrm>
              <a:off x="9674373" y="2690046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44"/>
                    <a:pt x="0" y="130"/>
                  </a:cubicBezTo>
                  <a:cubicBezTo>
                    <a:pt x="0" y="270"/>
                    <a:pt x="87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09" name="Google Shape;1226;p36"/>
            <p:cNvSpPr/>
            <p:nvPr/>
          </p:nvSpPr>
          <p:spPr>
            <a:xfrm>
              <a:off x="9750232" y="2690046"/>
              <a:ext cx="22096" cy="22096"/>
            </a:xfrm>
            <a:custGeom>
              <a:avLst/>
              <a:gdLst/>
              <a:ahLst/>
              <a:cxn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44"/>
                    <a:pt x="0" y="130"/>
                  </a:cubicBezTo>
                  <a:cubicBezTo>
                    <a:pt x="0" y="270"/>
                    <a:pt x="44" y="314"/>
                    <a:pt x="130" y="314"/>
                  </a:cubicBezTo>
                  <a:cubicBezTo>
                    <a:pt x="216" y="314"/>
                    <a:pt x="313" y="270"/>
                    <a:pt x="313" y="130"/>
                  </a:cubicBezTo>
                  <a:cubicBezTo>
                    <a:pt x="313" y="44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1227;p36"/>
          <p:cNvGrpSpPr/>
          <p:nvPr/>
        </p:nvGrpSpPr>
        <p:grpSpPr>
          <a:xfrm>
            <a:off x="713063" y="1129650"/>
            <a:ext cx="7717858" cy="3473934"/>
            <a:chOff x="1402863" y="2052882"/>
            <a:chExt cx="2765662" cy="1656937"/>
          </a:xfrm>
        </p:grpSpPr>
        <p:grpSp>
          <p:nvGrpSpPr>
            <p:cNvPr id="65" name="Google Shape;1228;p36"/>
            <p:cNvGrpSpPr/>
            <p:nvPr/>
          </p:nvGrpSpPr>
          <p:grpSpPr>
            <a:xfrm>
              <a:off x="1402863" y="2052882"/>
              <a:ext cx="2765662" cy="1656937"/>
              <a:chOff x="342866" y="62503"/>
              <a:chExt cx="8589014" cy="5145767"/>
            </a:xfrm>
          </p:grpSpPr>
          <p:sp>
            <p:nvSpPr>
              <p:cNvPr id="1049110" name="Google Shape;1229;p36"/>
              <p:cNvSpPr/>
              <p:nvPr/>
            </p:nvSpPr>
            <p:spPr>
              <a:xfrm>
                <a:off x="342880" y="155970"/>
                <a:ext cx="8589000" cy="5052300"/>
              </a:xfrm>
              <a:prstGeom prst="snip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114300" dir="2760000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11" name="Google Shape;1230;p36"/>
              <p:cNvSpPr/>
              <p:nvPr/>
            </p:nvSpPr>
            <p:spPr>
              <a:xfrm>
                <a:off x="342866" y="62503"/>
                <a:ext cx="8589000" cy="471000"/>
              </a:xfrm>
              <a:prstGeom prst="roundRect">
                <a:avLst>
                  <a:gd name="adj" fmla="val 0"/>
                </a:avLst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9112" name="Google Shape;1231;p36"/>
            <p:cNvSpPr/>
            <p:nvPr/>
          </p:nvSpPr>
          <p:spPr>
            <a:xfrm>
              <a:off x="1431235" y="2105885"/>
              <a:ext cx="285600" cy="393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113" name="Google Shape;1232;p36"/>
          <p:cNvSpPr txBox="1">
            <a:spLocks noGrp="1"/>
          </p:cNvSpPr>
          <p:nvPr>
            <p:ph type="title"/>
          </p:nvPr>
        </p:nvSpPr>
        <p:spPr>
          <a:xfrm>
            <a:off x="713100" y="486816"/>
            <a:ext cx="7717800" cy="542400"/>
          </a:xfrm>
          <a:prstGeom prst="rect">
            <a:avLst/>
          </a:prstGeom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49114" name="Google Shape;1233;p36"/>
          <p:cNvSpPr/>
          <p:nvPr/>
        </p:nvSpPr>
        <p:spPr>
          <a:xfrm>
            <a:off x="349233" y="1385053"/>
            <a:ext cx="234462" cy="267849"/>
          </a:xfrm>
          <a:custGeom>
            <a:avLst/>
            <a:gdLst/>
            <a:ahLst/>
            <a:cxnLst/>
            <a:rect l="l" t="t" r="r" b="b"/>
            <a:pathLst>
              <a:path w="1974" h="2255" extrusionOk="0">
                <a:moveTo>
                  <a:pt x="1" y="1"/>
                </a:moveTo>
                <a:lnTo>
                  <a:pt x="184" y="2254"/>
                </a:lnTo>
                <a:lnTo>
                  <a:pt x="1974" y="950"/>
                </a:lnTo>
                <a:lnTo>
                  <a:pt x="1" y="1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rgbClr val="2D435B"/>
            </a:solidFill>
            <a:prstDash val="solid"/>
            <a:miter lim="1078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115" name="Google Shape;1234;p36"/>
          <p:cNvSpPr/>
          <p:nvPr/>
        </p:nvSpPr>
        <p:spPr>
          <a:xfrm>
            <a:off x="8592487" y="1235600"/>
            <a:ext cx="360600" cy="360600"/>
          </a:xfrm>
          <a:prstGeom prst="donut">
            <a:avLst>
              <a:gd name="adj" fmla="val 25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116" name="Google Shape;1235;p36"/>
          <p:cNvSpPr/>
          <p:nvPr/>
        </p:nvSpPr>
        <p:spPr>
          <a:xfrm rot="-1431438">
            <a:off x="8714915" y="875952"/>
            <a:ext cx="221066" cy="252535"/>
          </a:xfrm>
          <a:custGeom>
            <a:avLst/>
            <a:gdLst/>
            <a:ahLst/>
            <a:cxnLst/>
            <a:rect l="l" t="t" r="r" b="b"/>
            <a:pathLst>
              <a:path w="1974" h="2255" extrusionOk="0">
                <a:moveTo>
                  <a:pt x="1" y="1"/>
                </a:moveTo>
                <a:lnTo>
                  <a:pt x="184" y="2254"/>
                </a:lnTo>
                <a:lnTo>
                  <a:pt x="1974" y="950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2D435B"/>
            </a:solidFill>
            <a:prstDash val="solid"/>
            <a:miter lim="1078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117" name="Google Shape;1236;p36"/>
          <p:cNvSpPr/>
          <p:nvPr/>
        </p:nvSpPr>
        <p:spPr>
          <a:xfrm rot="-4292743">
            <a:off x="8681077" y="579463"/>
            <a:ext cx="175747" cy="200748"/>
          </a:xfrm>
          <a:custGeom>
            <a:avLst/>
            <a:gdLst/>
            <a:ahLst/>
            <a:cxnLst/>
            <a:rect l="l" t="t" r="r" b="b"/>
            <a:pathLst>
              <a:path w="1974" h="2255" extrusionOk="0">
                <a:moveTo>
                  <a:pt x="1" y="1"/>
                </a:moveTo>
                <a:lnTo>
                  <a:pt x="184" y="2254"/>
                </a:lnTo>
                <a:lnTo>
                  <a:pt x="1974" y="950"/>
                </a:lnTo>
                <a:lnTo>
                  <a:pt x="1" y="1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rgbClr val="2D435B"/>
            </a:solidFill>
            <a:prstDash val="solid"/>
            <a:miter lim="1078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118" name="Google Shape;1237;p36"/>
          <p:cNvSpPr/>
          <p:nvPr/>
        </p:nvSpPr>
        <p:spPr>
          <a:xfrm rot="-1431438">
            <a:off x="369615" y="4371677"/>
            <a:ext cx="221066" cy="252535"/>
          </a:xfrm>
          <a:custGeom>
            <a:avLst/>
            <a:gdLst/>
            <a:ahLst/>
            <a:cxnLst/>
            <a:rect l="l" t="t" r="r" b="b"/>
            <a:pathLst>
              <a:path w="1974" h="2255" extrusionOk="0">
                <a:moveTo>
                  <a:pt x="1" y="1"/>
                </a:moveTo>
                <a:lnTo>
                  <a:pt x="184" y="2254"/>
                </a:lnTo>
                <a:lnTo>
                  <a:pt x="1974" y="950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2D435B"/>
            </a:solidFill>
            <a:prstDash val="solid"/>
            <a:miter lim="1078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119" name="Google Shape;1238;p36"/>
          <p:cNvSpPr/>
          <p:nvPr/>
        </p:nvSpPr>
        <p:spPr>
          <a:xfrm rot="-4292743">
            <a:off x="335777" y="4075188"/>
            <a:ext cx="175747" cy="200748"/>
          </a:xfrm>
          <a:custGeom>
            <a:avLst/>
            <a:gdLst/>
            <a:ahLst/>
            <a:cxnLst/>
            <a:rect l="l" t="t" r="r" b="b"/>
            <a:pathLst>
              <a:path w="1974" h="2255" extrusionOk="0">
                <a:moveTo>
                  <a:pt x="1" y="1"/>
                </a:moveTo>
                <a:lnTo>
                  <a:pt x="184" y="2254"/>
                </a:lnTo>
                <a:lnTo>
                  <a:pt x="1974" y="950"/>
                </a:ln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rgbClr val="2D435B"/>
            </a:solidFill>
            <a:prstDash val="solid"/>
            <a:miter lim="1078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562;p43"/>
          <p:cNvGrpSpPr/>
          <p:nvPr/>
        </p:nvGrpSpPr>
        <p:grpSpPr>
          <a:xfrm>
            <a:off x="142500" y="62550"/>
            <a:ext cx="8859000" cy="4948875"/>
            <a:chOff x="142500" y="62550"/>
            <a:chExt cx="8859000" cy="4948875"/>
          </a:xfrm>
        </p:grpSpPr>
        <p:grpSp>
          <p:nvGrpSpPr>
            <p:cNvPr id="20" name="Google Shape;1563;p43"/>
            <p:cNvGrpSpPr/>
            <p:nvPr/>
          </p:nvGrpSpPr>
          <p:grpSpPr>
            <a:xfrm>
              <a:off x="142500" y="62550"/>
              <a:ext cx="8859000" cy="4948875"/>
              <a:chOff x="142500" y="62550"/>
              <a:chExt cx="8859000" cy="4948875"/>
            </a:xfrm>
          </p:grpSpPr>
          <p:sp>
            <p:nvSpPr>
              <p:cNvPr id="1048578" name="Google Shape;1564;p43"/>
              <p:cNvSpPr/>
              <p:nvPr/>
            </p:nvSpPr>
            <p:spPr>
              <a:xfrm>
                <a:off x="142500" y="152925"/>
                <a:ext cx="8859000" cy="4858500"/>
              </a:xfrm>
              <a:prstGeom prst="snip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114300" dir="276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579" name="Google Shape;1565;p43"/>
              <p:cNvSpPr/>
              <p:nvPr/>
            </p:nvSpPr>
            <p:spPr>
              <a:xfrm>
                <a:off x="142500" y="62550"/>
                <a:ext cx="8859000" cy="320400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8580" name="Google Shape;1566;p43"/>
            <p:cNvSpPr/>
            <p:nvPr/>
          </p:nvSpPr>
          <p:spPr>
            <a:xfrm>
              <a:off x="8478904" y="154072"/>
              <a:ext cx="149118" cy="149118"/>
            </a:xfrm>
            <a:custGeom>
              <a:avLst/>
              <a:gdLst/>
              <a:ahLst/>
              <a:cxnLst/>
              <a:rect l="l" t="t" r="r" b="b"/>
              <a:pathLst>
                <a:path w="3087" h="3087" extrusionOk="0">
                  <a:moveTo>
                    <a:pt x="2725" y="362"/>
                  </a:moveTo>
                  <a:lnTo>
                    <a:pt x="2725" y="2716"/>
                  </a:lnTo>
                  <a:lnTo>
                    <a:pt x="370" y="2716"/>
                  </a:lnTo>
                  <a:lnTo>
                    <a:pt x="370" y="362"/>
                  </a:lnTo>
                  <a:close/>
                  <a:moveTo>
                    <a:pt x="185" y="0"/>
                  </a:moveTo>
                  <a:cubicBezTo>
                    <a:pt x="79" y="0"/>
                    <a:pt x="0" y="71"/>
                    <a:pt x="0" y="185"/>
                  </a:cubicBezTo>
                  <a:lnTo>
                    <a:pt x="0" y="2901"/>
                  </a:lnTo>
                  <a:cubicBezTo>
                    <a:pt x="0" y="3007"/>
                    <a:pt x="79" y="3086"/>
                    <a:pt x="185" y="3086"/>
                  </a:cubicBezTo>
                  <a:lnTo>
                    <a:pt x="2901" y="3086"/>
                  </a:lnTo>
                  <a:cubicBezTo>
                    <a:pt x="3016" y="3086"/>
                    <a:pt x="3086" y="3007"/>
                    <a:pt x="3086" y="2901"/>
                  </a:cubicBezTo>
                  <a:lnTo>
                    <a:pt x="3086" y="185"/>
                  </a:lnTo>
                  <a:cubicBezTo>
                    <a:pt x="3086" y="71"/>
                    <a:pt x="3016" y="0"/>
                    <a:pt x="2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1" name="Google Shape;1567;p43"/>
            <p:cNvSpPr/>
            <p:nvPr/>
          </p:nvSpPr>
          <p:spPr>
            <a:xfrm>
              <a:off x="8280400" y="285227"/>
              <a:ext cx="140181" cy="17969"/>
            </a:xfrm>
            <a:custGeom>
              <a:avLst/>
              <a:gdLst/>
              <a:ahLst/>
              <a:cxnLst/>
              <a:rect l="l" t="t" r="r" b="b"/>
              <a:pathLst>
                <a:path w="2902" h="372" extrusionOk="0">
                  <a:moveTo>
                    <a:pt x="177" y="1"/>
                  </a:moveTo>
                  <a:cubicBezTo>
                    <a:pt x="71" y="1"/>
                    <a:pt x="0" y="71"/>
                    <a:pt x="0" y="186"/>
                  </a:cubicBezTo>
                  <a:cubicBezTo>
                    <a:pt x="0" y="292"/>
                    <a:pt x="71" y="371"/>
                    <a:pt x="177" y="371"/>
                  </a:cubicBezTo>
                  <a:lnTo>
                    <a:pt x="2716" y="371"/>
                  </a:lnTo>
                  <a:cubicBezTo>
                    <a:pt x="2822" y="371"/>
                    <a:pt x="2901" y="292"/>
                    <a:pt x="2901" y="186"/>
                  </a:cubicBezTo>
                  <a:cubicBezTo>
                    <a:pt x="2901" y="71"/>
                    <a:pt x="2822" y="1"/>
                    <a:pt x="2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2" name="Google Shape;1568;p43"/>
            <p:cNvSpPr/>
            <p:nvPr/>
          </p:nvSpPr>
          <p:spPr>
            <a:xfrm>
              <a:off x="8688471" y="154893"/>
              <a:ext cx="149069" cy="148296"/>
            </a:xfrm>
            <a:custGeom>
              <a:avLst/>
              <a:gdLst/>
              <a:ahLst/>
              <a:cxnLst/>
              <a:rect l="l" t="t" r="r" b="b"/>
              <a:pathLst>
                <a:path w="3086" h="3070" extrusionOk="0">
                  <a:moveTo>
                    <a:pt x="202" y="1"/>
                  </a:moveTo>
                  <a:cubicBezTo>
                    <a:pt x="157" y="1"/>
                    <a:pt x="110" y="18"/>
                    <a:pt x="71" y="54"/>
                  </a:cubicBezTo>
                  <a:cubicBezTo>
                    <a:pt x="0" y="124"/>
                    <a:pt x="0" y="239"/>
                    <a:pt x="71" y="309"/>
                  </a:cubicBezTo>
                  <a:lnTo>
                    <a:pt x="1287" y="1526"/>
                  </a:lnTo>
                  <a:lnTo>
                    <a:pt x="71" y="2734"/>
                  </a:lnTo>
                  <a:cubicBezTo>
                    <a:pt x="0" y="2813"/>
                    <a:pt x="0" y="2919"/>
                    <a:pt x="71" y="2990"/>
                  </a:cubicBezTo>
                  <a:cubicBezTo>
                    <a:pt x="106" y="3034"/>
                    <a:pt x="150" y="3069"/>
                    <a:pt x="185" y="3069"/>
                  </a:cubicBezTo>
                  <a:cubicBezTo>
                    <a:pt x="256" y="3069"/>
                    <a:pt x="291" y="3034"/>
                    <a:pt x="326" y="2990"/>
                  </a:cubicBezTo>
                  <a:lnTo>
                    <a:pt x="1543" y="1782"/>
                  </a:lnTo>
                  <a:lnTo>
                    <a:pt x="2795" y="2990"/>
                  </a:lnTo>
                  <a:cubicBezTo>
                    <a:pt x="2830" y="3034"/>
                    <a:pt x="2866" y="3069"/>
                    <a:pt x="2901" y="3069"/>
                  </a:cubicBezTo>
                  <a:cubicBezTo>
                    <a:pt x="2936" y="3069"/>
                    <a:pt x="3015" y="3034"/>
                    <a:pt x="3051" y="2990"/>
                  </a:cubicBezTo>
                  <a:cubicBezTo>
                    <a:pt x="3086" y="2919"/>
                    <a:pt x="3086" y="2813"/>
                    <a:pt x="3051" y="2734"/>
                  </a:cubicBezTo>
                  <a:lnTo>
                    <a:pt x="1799" y="1526"/>
                  </a:lnTo>
                  <a:lnTo>
                    <a:pt x="3051" y="309"/>
                  </a:lnTo>
                  <a:cubicBezTo>
                    <a:pt x="3086" y="239"/>
                    <a:pt x="3086" y="124"/>
                    <a:pt x="3051" y="54"/>
                  </a:cubicBezTo>
                  <a:cubicBezTo>
                    <a:pt x="3011" y="18"/>
                    <a:pt x="2956" y="1"/>
                    <a:pt x="2906" y="1"/>
                  </a:cubicBezTo>
                  <a:cubicBezTo>
                    <a:pt x="2857" y="1"/>
                    <a:pt x="2813" y="18"/>
                    <a:pt x="2795" y="54"/>
                  </a:cubicBezTo>
                  <a:lnTo>
                    <a:pt x="1543" y="1270"/>
                  </a:lnTo>
                  <a:lnTo>
                    <a:pt x="326" y="54"/>
                  </a:lnTo>
                  <a:cubicBezTo>
                    <a:pt x="291" y="18"/>
                    <a:pt x="247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1569;p43"/>
          <p:cNvGrpSpPr/>
          <p:nvPr/>
        </p:nvGrpSpPr>
        <p:grpSpPr>
          <a:xfrm>
            <a:off x="713100" y="1093425"/>
            <a:ext cx="3858923" cy="3510143"/>
            <a:chOff x="1402827" y="2052885"/>
            <a:chExt cx="1382829" cy="1674207"/>
          </a:xfrm>
        </p:grpSpPr>
        <p:grpSp>
          <p:nvGrpSpPr>
            <p:cNvPr id="22" name="Google Shape;1570;p43"/>
            <p:cNvGrpSpPr/>
            <p:nvPr/>
          </p:nvGrpSpPr>
          <p:grpSpPr>
            <a:xfrm>
              <a:off x="1402827" y="2052885"/>
              <a:ext cx="1382829" cy="1674207"/>
              <a:chOff x="342755" y="62511"/>
              <a:chExt cx="4294500" cy="5199401"/>
            </a:xfrm>
          </p:grpSpPr>
          <p:sp>
            <p:nvSpPr>
              <p:cNvPr id="1048583" name="Google Shape;1571;p43"/>
              <p:cNvSpPr/>
              <p:nvPr/>
            </p:nvSpPr>
            <p:spPr>
              <a:xfrm>
                <a:off x="342755" y="153512"/>
                <a:ext cx="4294500" cy="5108400"/>
              </a:xfrm>
              <a:prstGeom prst="snip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114300" dir="2760000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584" name="Google Shape;1572;p43"/>
              <p:cNvSpPr/>
              <p:nvPr/>
            </p:nvSpPr>
            <p:spPr>
              <a:xfrm>
                <a:off x="342755" y="62511"/>
                <a:ext cx="4294500" cy="458700"/>
              </a:xfrm>
              <a:prstGeom prst="roundRect">
                <a:avLst>
                  <a:gd name="adj" fmla="val 0"/>
                </a:avLst>
              </a:pr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8585" name="Google Shape;1573;p43"/>
            <p:cNvSpPr/>
            <p:nvPr/>
          </p:nvSpPr>
          <p:spPr>
            <a:xfrm>
              <a:off x="1431235" y="2105885"/>
              <a:ext cx="285600" cy="393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1574;p43"/>
          <p:cNvGrpSpPr/>
          <p:nvPr/>
        </p:nvGrpSpPr>
        <p:grpSpPr>
          <a:xfrm>
            <a:off x="7581822" y="1622818"/>
            <a:ext cx="849087" cy="948938"/>
            <a:chOff x="4148221" y="731931"/>
            <a:chExt cx="1070053" cy="1195890"/>
          </a:xfrm>
        </p:grpSpPr>
        <p:sp>
          <p:nvSpPr>
            <p:cNvPr id="1048586" name="Google Shape;1575;p43"/>
            <p:cNvSpPr/>
            <p:nvPr/>
          </p:nvSpPr>
          <p:spPr>
            <a:xfrm>
              <a:off x="4150814" y="737117"/>
              <a:ext cx="1064870" cy="1189017"/>
            </a:xfrm>
            <a:custGeom>
              <a:avLst/>
              <a:gdLst/>
              <a:ahLst/>
              <a:cxnLst/>
              <a:rect l="l" t="t" r="r" b="b"/>
              <a:pathLst>
                <a:path w="17661" h="19720" extrusionOk="0">
                  <a:moveTo>
                    <a:pt x="1" y="1"/>
                  </a:moveTo>
                  <a:lnTo>
                    <a:pt x="1" y="19720"/>
                  </a:lnTo>
                  <a:lnTo>
                    <a:pt x="17661" y="19720"/>
                  </a:lnTo>
                  <a:lnTo>
                    <a:pt x="17661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2D435B"/>
              </a:solidFill>
              <a:prstDash val="solid"/>
              <a:miter lim="1078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7" name="Google Shape;1576;p43"/>
            <p:cNvSpPr/>
            <p:nvPr/>
          </p:nvSpPr>
          <p:spPr>
            <a:xfrm>
              <a:off x="4264591" y="1867707"/>
              <a:ext cx="48779" cy="59752"/>
            </a:xfrm>
            <a:custGeom>
              <a:avLst/>
              <a:gdLst/>
              <a:ahLst/>
              <a:cxnLst/>
              <a:rect l="l" t="t" r="r" b="b"/>
              <a:pathLst>
                <a:path w="809" h="991" extrusionOk="0">
                  <a:moveTo>
                    <a:pt x="92" y="1"/>
                  </a:moveTo>
                  <a:cubicBezTo>
                    <a:pt x="57" y="1"/>
                    <a:pt x="22" y="25"/>
                    <a:pt x="0" y="74"/>
                  </a:cubicBezTo>
                  <a:cubicBezTo>
                    <a:pt x="0" y="117"/>
                    <a:pt x="0" y="203"/>
                    <a:pt x="43" y="246"/>
                  </a:cubicBezTo>
                  <a:lnTo>
                    <a:pt x="583" y="925"/>
                  </a:lnTo>
                  <a:cubicBezTo>
                    <a:pt x="609" y="969"/>
                    <a:pt x="645" y="990"/>
                    <a:pt x="678" y="990"/>
                  </a:cubicBezTo>
                  <a:cubicBezTo>
                    <a:pt x="712" y="990"/>
                    <a:pt x="744" y="969"/>
                    <a:pt x="766" y="925"/>
                  </a:cubicBezTo>
                  <a:cubicBezTo>
                    <a:pt x="809" y="882"/>
                    <a:pt x="809" y="785"/>
                    <a:pt x="766" y="742"/>
                  </a:cubicBezTo>
                  <a:lnTo>
                    <a:pt x="184" y="74"/>
                  </a:lnTo>
                  <a:cubicBezTo>
                    <a:pt x="162" y="25"/>
                    <a:pt x="127" y="1"/>
                    <a:pt x="92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8" name="Google Shape;1577;p43"/>
            <p:cNvSpPr/>
            <p:nvPr/>
          </p:nvSpPr>
          <p:spPr>
            <a:xfrm>
              <a:off x="4153407" y="1876269"/>
              <a:ext cx="57280" cy="48357"/>
            </a:xfrm>
            <a:custGeom>
              <a:avLst/>
              <a:gdLst/>
              <a:ahLst/>
              <a:cxnLst/>
              <a:rect l="l" t="t" r="r" b="b"/>
              <a:pathLst>
                <a:path w="950" h="802" extrusionOk="0">
                  <a:moveTo>
                    <a:pt x="138" y="0"/>
                  </a:moveTo>
                  <a:cubicBezTo>
                    <a:pt x="98" y="0"/>
                    <a:pt x="55" y="31"/>
                    <a:pt x="55" y="61"/>
                  </a:cubicBezTo>
                  <a:cubicBezTo>
                    <a:pt x="1" y="158"/>
                    <a:pt x="1" y="244"/>
                    <a:pt x="55" y="244"/>
                  </a:cubicBezTo>
                  <a:lnTo>
                    <a:pt x="766" y="783"/>
                  </a:lnTo>
                  <a:cubicBezTo>
                    <a:pt x="779" y="796"/>
                    <a:pt x="792" y="801"/>
                    <a:pt x="806" y="801"/>
                  </a:cubicBezTo>
                  <a:cubicBezTo>
                    <a:pt x="840" y="801"/>
                    <a:pt x="876" y="771"/>
                    <a:pt x="906" y="740"/>
                  </a:cubicBezTo>
                  <a:cubicBezTo>
                    <a:pt x="949" y="643"/>
                    <a:pt x="906" y="557"/>
                    <a:pt x="863" y="514"/>
                  </a:cubicBezTo>
                  <a:lnTo>
                    <a:pt x="184" y="18"/>
                  </a:lnTo>
                  <a:cubicBezTo>
                    <a:pt x="171" y="5"/>
                    <a:pt x="155" y="0"/>
                    <a:pt x="138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9" name="Google Shape;1578;p43"/>
            <p:cNvSpPr/>
            <p:nvPr/>
          </p:nvSpPr>
          <p:spPr>
            <a:xfrm>
              <a:off x="4194347" y="1830143"/>
              <a:ext cx="29967" cy="75550"/>
            </a:xfrm>
            <a:custGeom>
              <a:avLst/>
              <a:gdLst/>
              <a:ahLst/>
              <a:cxnLst/>
              <a:rect l="l" t="t" r="r" b="b"/>
              <a:pathLst>
                <a:path w="497" h="1253" extrusionOk="0">
                  <a:moveTo>
                    <a:pt x="130" y="1"/>
                  </a:moveTo>
                  <a:cubicBezTo>
                    <a:pt x="114" y="1"/>
                    <a:pt x="99" y="6"/>
                    <a:pt x="87" y="18"/>
                  </a:cubicBezTo>
                  <a:cubicBezTo>
                    <a:pt x="44" y="18"/>
                    <a:pt x="1" y="115"/>
                    <a:pt x="44" y="201"/>
                  </a:cubicBezTo>
                  <a:lnTo>
                    <a:pt x="270" y="1139"/>
                  </a:lnTo>
                  <a:cubicBezTo>
                    <a:pt x="270" y="1210"/>
                    <a:pt x="317" y="1253"/>
                    <a:pt x="359" y="1253"/>
                  </a:cubicBezTo>
                  <a:cubicBezTo>
                    <a:pt x="374" y="1253"/>
                    <a:pt x="389" y="1247"/>
                    <a:pt x="400" y="1236"/>
                  </a:cubicBezTo>
                  <a:cubicBezTo>
                    <a:pt x="454" y="1193"/>
                    <a:pt x="497" y="1139"/>
                    <a:pt x="497" y="1053"/>
                  </a:cubicBezTo>
                  <a:lnTo>
                    <a:pt x="227" y="115"/>
                  </a:lnTo>
                  <a:cubicBezTo>
                    <a:pt x="227" y="43"/>
                    <a:pt x="175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0" name="Google Shape;1579;p43"/>
            <p:cNvSpPr/>
            <p:nvPr/>
          </p:nvSpPr>
          <p:spPr>
            <a:xfrm>
              <a:off x="4218405" y="1716306"/>
              <a:ext cx="38408" cy="70123"/>
            </a:xfrm>
            <a:custGeom>
              <a:avLst/>
              <a:gdLst/>
              <a:ahLst/>
              <a:cxnLst/>
              <a:rect l="l" t="t" r="r" b="b"/>
              <a:pathLst>
                <a:path w="637" h="1163" extrusionOk="0">
                  <a:moveTo>
                    <a:pt x="502" y="1"/>
                  </a:moveTo>
                  <a:cubicBezTo>
                    <a:pt x="472" y="1"/>
                    <a:pt x="441" y="31"/>
                    <a:pt x="411" y="62"/>
                  </a:cubicBezTo>
                  <a:lnTo>
                    <a:pt x="1" y="968"/>
                  </a:lnTo>
                  <a:cubicBezTo>
                    <a:pt x="1" y="1011"/>
                    <a:pt x="1" y="1097"/>
                    <a:pt x="55" y="1140"/>
                  </a:cubicBezTo>
                  <a:cubicBezTo>
                    <a:pt x="68" y="1156"/>
                    <a:pt x="84" y="1163"/>
                    <a:pt x="103" y="1163"/>
                  </a:cubicBezTo>
                  <a:cubicBezTo>
                    <a:pt x="146" y="1163"/>
                    <a:pt x="197" y="1127"/>
                    <a:pt x="227" y="1097"/>
                  </a:cubicBezTo>
                  <a:lnTo>
                    <a:pt x="594" y="202"/>
                  </a:lnTo>
                  <a:cubicBezTo>
                    <a:pt x="637" y="159"/>
                    <a:pt x="637" y="62"/>
                    <a:pt x="540" y="19"/>
                  </a:cubicBezTo>
                  <a:cubicBezTo>
                    <a:pt x="527" y="6"/>
                    <a:pt x="515" y="1"/>
                    <a:pt x="502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1" name="Google Shape;1580;p43"/>
            <p:cNvSpPr/>
            <p:nvPr/>
          </p:nvSpPr>
          <p:spPr>
            <a:xfrm>
              <a:off x="4373121" y="1849015"/>
              <a:ext cx="24118" cy="77117"/>
            </a:xfrm>
            <a:custGeom>
              <a:avLst/>
              <a:gdLst/>
              <a:ahLst/>
              <a:cxnLst/>
              <a:rect l="l" t="t" r="r" b="b"/>
              <a:pathLst>
                <a:path w="400" h="1279" extrusionOk="0">
                  <a:moveTo>
                    <a:pt x="130" y="0"/>
                  </a:moveTo>
                  <a:cubicBezTo>
                    <a:pt x="113" y="0"/>
                    <a:pt x="98" y="6"/>
                    <a:pt x="87" y="17"/>
                  </a:cubicBezTo>
                  <a:cubicBezTo>
                    <a:pt x="44" y="17"/>
                    <a:pt x="1" y="114"/>
                    <a:pt x="1" y="157"/>
                  </a:cubicBezTo>
                  <a:lnTo>
                    <a:pt x="184" y="1149"/>
                  </a:lnTo>
                  <a:cubicBezTo>
                    <a:pt x="184" y="1235"/>
                    <a:pt x="270" y="1279"/>
                    <a:pt x="313" y="1279"/>
                  </a:cubicBezTo>
                  <a:cubicBezTo>
                    <a:pt x="357" y="1235"/>
                    <a:pt x="400" y="1192"/>
                    <a:pt x="400" y="1095"/>
                  </a:cubicBezTo>
                  <a:lnTo>
                    <a:pt x="227" y="114"/>
                  </a:lnTo>
                  <a:cubicBezTo>
                    <a:pt x="227" y="43"/>
                    <a:pt x="175" y="0"/>
                    <a:pt x="13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2" name="Google Shape;1581;p43"/>
            <p:cNvSpPr/>
            <p:nvPr/>
          </p:nvSpPr>
          <p:spPr>
            <a:xfrm>
              <a:off x="4338030" y="1631592"/>
              <a:ext cx="46246" cy="62224"/>
            </a:xfrm>
            <a:custGeom>
              <a:avLst/>
              <a:gdLst/>
              <a:ahLst/>
              <a:cxnLst/>
              <a:rect l="l" t="t" r="r" b="b"/>
              <a:pathLst>
                <a:path w="767" h="1032" extrusionOk="0">
                  <a:moveTo>
                    <a:pt x="631" y="1"/>
                  </a:moveTo>
                  <a:cubicBezTo>
                    <a:pt x="604" y="1"/>
                    <a:pt x="583" y="11"/>
                    <a:pt x="583" y="33"/>
                  </a:cubicBezTo>
                  <a:lnTo>
                    <a:pt x="44" y="798"/>
                  </a:lnTo>
                  <a:cubicBezTo>
                    <a:pt x="1" y="842"/>
                    <a:pt x="1" y="928"/>
                    <a:pt x="44" y="982"/>
                  </a:cubicBezTo>
                  <a:cubicBezTo>
                    <a:pt x="62" y="1018"/>
                    <a:pt x="80" y="1032"/>
                    <a:pt x="98" y="1032"/>
                  </a:cubicBezTo>
                  <a:cubicBezTo>
                    <a:pt x="123" y="1032"/>
                    <a:pt x="148" y="1007"/>
                    <a:pt x="173" y="982"/>
                  </a:cubicBezTo>
                  <a:lnTo>
                    <a:pt x="712" y="259"/>
                  </a:lnTo>
                  <a:cubicBezTo>
                    <a:pt x="766" y="173"/>
                    <a:pt x="766" y="76"/>
                    <a:pt x="712" y="33"/>
                  </a:cubicBezTo>
                  <a:cubicBezTo>
                    <a:pt x="691" y="11"/>
                    <a:pt x="658" y="1"/>
                    <a:pt x="631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3" name="Google Shape;1582;p43"/>
            <p:cNvSpPr/>
            <p:nvPr/>
          </p:nvSpPr>
          <p:spPr>
            <a:xfrm>
              <a:off x="4329588" y="1805422"/>
              <a:ext cx="41001" cy="69339"/>
            </a:xfrm>
            <a:custGeom>
              <a:avLst/>
              <a:gdLst/>
              <a:ahLst/>
              <a:cxnLst/>
              <a:rect l="l" t="t" r="r" b="b"/>
              <a:pathLst>
                <a:path w="680" h="1150" extrusionOk="0">
                  <a:moveTo>
                    <a:pt x="529" y="0"/>
                  </a:moveTo>
                  <a:cubicBezTo>
                    <a:pt x="504" y="0"/>
                    <a:pt x="479" y="21"/>
                    <a:pt x="453" y="72"/>
                  </a:cubicBezTo>
                  <a:lnTo>
                    <a:pt x="44" y="923"/>
                  </a:lnTo>
                  <a:cubicBezTo>
                    <a:pt x="0" y="1010"/>
                    <a:pt x="44" y="1107"/>
                    <a:pt x="98" y="1150"/>
                  </a:cubicBezTo>
                  <a:cubicBezTo>
                    <a:pt x="141" y="1150"/>
                    <a:pt x="227" y="1150"/>
                    <a:pt x="227" y="1064"/>
                  </a:cubicBezTo>
                  <a:lnTo>
                    <a:pt x="637" y="201"/>
                  </a:lnTo>
                  <a:cubicBezTo>
                    <a:pt x="680" y="115"/>
                    <a:pt x="637" y="29"/>
                    <a:pt x="583" y="29"/>
                  </a:cubicBezTo>
                  <a:cubicBezTo>
                    <a:pt x="565" y="11"/>
                    <a:pt x="547" y="0"/>
                    <a:pt x="529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4" name="Google Shape;1583;p43"/>
            <p:cNvSpPr/>
            <p:nvPr/>
          </p:nvSpPr>
          <p:spPr>
            <a:xfrm>
              <a:off x="4256752" y="1790891"/>
              <a:ext cx="59270" cy="36177"/>
            </a:xfrm>
            <a:custGeom>
              <a:avLst/>
              <a:gdLst/>
              <a:ahLst/>
              <a:cxnLst/>
              <a:rect l="l" t="t" r="r" b="b"/>
              <a:pathLst>
                <a:path w="983" h="600" extrusionOk="0">
                  <a:moveTo>
                    <a:pt x="810" y="0"/>
                  </a:moveTo>
                  <a:lnTo>
                    <a:pt x="87" y="313"/>
                  </a:lnTo>
                  <a:cubicBezTo>
                    <a:pt x="1" y="356"/>
                    <a:pt x="1" y="442"/>
                    <a:pt x="1" y="496"/>
                  </a:cubicBezTo>
                  <a:cubicBezTo>
                    <a:pt x="33" y="559"/>
                    <a:pt x="64" y="599"/>
                    <a:pt x="96" y="599"/>
                  </a:cubicBezTo>
                  <a:cubicBezTo>
                    <a:pt x="107" y="599"/>
                    <a:pt x="119" y="594"/>
                    <a:pt x="130" y="582"/>
                  </a:cubicBezTo>
                  <a:lnTo>
                    <a:pt x="896" y="270"/>
                  </a:lnTo>
                  <a:cubicBezTo>
                    <a:pt x="939" y="270"/>
                    <a:pt x="982" y="173"/>
                    <a:pt x="939" y="86"/>
                  </a:cubicBezTo>
                  <a:cubicBezTo>
                    <a:pt x="939" y="43"/>
                    <a:pt x="853" y="0"/>
                    <a:pt x="81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5" name="Google Shape;1584;p43"/>
            <p:cNvSpPr/>
            <p:nvPr/>
          </p:nvSpPr>
          <p:spPr>
            <a:xfrm>
              <a:off x="4289311" y="1710518"/>
              <a:ext cx="53964" cy="46970"/>
            </a:xfrm>
            <a:custGeom>
              <a:avLst/>
              <a:gdLst/>
              <a:ahLst/>
              <a:cxnLst/>
              <a:rect l="l" t="t" r="r" b="b"/>
              <a:pathLst>
                <a:path w="895" h="779" extrusionOk="0">
                  <a:moveTo>
                    <a:pt x="106" y="0"/>
                  </a:moveTo>
                  <a:cubicBezTo>
                    <a:pt x="73" y="0"/>
                    <a:pt x="43" y="21"/>
                    <a:pt x="43" y="72"/>
                  </a:cubicBezTo>
                  <a:cubicBezTo>
                    <a:pt x="0" y="115"/>
                    <a:pt x="0" y="212"/>
                    <a:pt x="43" y="255"/>
                  </a:cubicBezTo>
                  <a:lnTo>
                    <a:pt x="712" y="751"/>
                  </a:lnTo>
                  <a:cubicBezTo>
                    <a:pt x="750" y="768"/>
                    <a:pt x="781" y="778"/>
                    <a:pt x="806" y="778"/>
                  </a:cubicBezTo>
                  <a:cubicBezTo>
                    <a:pt x="843" y="778"/>
                    <a:pt x="869" y="755"/>
                    <a:pt x="895" y="697"/>
                  </a:cubicBezTo>
                  <a:cubicBezTo>
                    <a:pt x="895" y="654"/>
                    <a:pt x="895" y="568"/>
                    <a:pt x="852" y="524"/>
                  </a:cubicBezTo>
                  <a:lnTo>
                    <a:pt x="173" y="29"/>
                  </a:lnTo>
                  <a:cubicBezTo>
                    <a:pt x="155" y="11"/>
                    <a:pt x="129" y="0"/>
                    <a:pt x="106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6" name="Google Shape;1585;p43"/>
            <p:cNvSpPr/>
            <p:nvPr/>
          </p:nvSpPr>
          <p:spPr>
            <a:xfrm>
              <a:off x="4421900" y="1693334"/>
              <a:ext cx="59873" cy="21525"/>
            </a:xfrm>
            <a:custGeom>
              <a:avLst/>
              <a:gdLst/>
              <a:ahLst/>
              <a:cxnLst/>
              <a:rect l="l" t="t" r="r" b="b"/>
              <a:pathLst>
                <a:path w="993" h="357" extrusionOk="0">
                  <a:moveTo>
                    <a:pt x="87" y="1"/>
                  </a:moveTo>
                  <a:cubicBezTo>
                    <a:pt x="44" y="1"/>
                    <a:pt x="0" y="87"/>
                    <a:pt x="0" y="130"/>
                  </a:cubicBezTo>
                  <a:cubicBezTo>
                    <a:pt x="0" y="227"/>
                    <a:pt x="44" y="314"/>
                    <a:pt x="87" y="314"/>
                  </a:cubicBezTo>
                  <a:lnTo>
                    <a:pt x="852" y="357"/>
                  </a:lnTo>
                  <a:cubicBezTo>
                    <a:pt x="938" y="357"/>
                    <a:pt x="992" y="314"/>
                    <a:pt x="992" y="227"/>
                  </a:cubicBezTo>
                  <a:cubicBezTo>
                    <a:pt x="992" y="130"/>
                    <a:pt x="938" y="87"/>
                    <a:pt x="895" y="87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7" name="Google Shape;1586;p43"/>
            <p:cNvSpPr/>
            <p:nvPr/>
          </p:nvSpPr>
          <p:spPr>
            <a:xfrm>
              <a:off x="4427085" y="1748926"/>
              <a:ext cx="32559" cy="75489"/>
            </a:xfrm>
            <a:custGeom>
              <a:avLst/>
              <a:gdLst/>
              <a:ahLst/>
              <a:cxnLst/>
              <a:rect l="l" t="t" r="r" b="b"/>
              <a:pathLst>
                <a:path w="540" h="1252" extrusionOk="0">
                  <a:moveTo>
                    <a:pt x="393" y="0"/>
                  </a:moveTo>
                  <a:cubicBezTo>
                    <a:pt x="343" y="0"/>
                    <a:pt x="313" y="42"/>
                    <a:pt x="313" y="114"/>
                  </a:cubicBezTo>
                  <a:lnTo>
                    <a:pt x="44" y="1052"/>
                  </a:lnTo>
                  <a:cubicBezTo>
                    <a:pt x="1" y="1138"/>
                    <a:pt x="44" y="1192"/>
                    <a:pt x="98" y="1235"/>
                  </a:cubicBezTo>
                  <a:cubicBezTo>
                    <a:pt x="109" y="1246"/>
                    <a:pt x="123" y="1252"/>
                    <a:pt x="138" y="1252"/>
                  </a:cubicBezTo>
                  <a:cubicBezTo>
                    <a:pt x="180" y="1252"/>
                    <a:pt x="227" y="1210"/>
                    <a:pt x="227" y="1138"/>
                  </a:cubicBezTo>
                  <a:lnTo>
                    <a:pt x="497" y="200"/>
                  </a:lnTo>
                  <a:cubicBezTo>
                    <a:pt x="540" y="114"/>
                    <a:pt x="497" y="60"/>
                    <a:pt x="453" y="17"/>
                  </a:cubicBezTo>
                  <a:cubicBezTo>
                    <a:pt x="431" y="6"/>
                    <a:pt x="410" y="0"/>
                    <a:pt x="39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8" name="Google Shape;1587;p43"/>
            <p:cNvSpPr/>
            <p:nvPr/>
          </p:nvSpPr>
          <p:spPr>
            <a:xfrm>
              <a:off x="4367936" y="1718356"/>
              <a:ext cx="40398" cy="69942"/>
            </a:xfrm>
            <a:custGeom>
              <a:avLst/>
              <a:gdLst/>
              <a:ahLst/>
              <a:cxnLst/>
              <a:rect l="l" t="t" r="r" b="b"/>
              <a:pathLst>
                <a:path w="670" h="1160" extrusionOk="0">
                  <a:moveTo>
                    <a:pt x="151" y="0"/>
                  </a:moveTo>
                  <a:cubicBezTo>
                    <a:pt x="128" y="0"/>
                    <a:pt x="104" y="11"/>
                    <a:pt x="87" y="28"/>
                  </a:cubicBezTo>
                  <a:cubicBezTo>
                    <a:pt x="44" y="82"/>
                    <a:pt x="1" y="168"/>
                    <a:pt x="44" y="211"/>
                  </a:cubicBezTo>
                  <a:lnTo>
                    <a:pt x="443" y="1063"/>
                  </a:lnTo>
                  <a:cubicBezTo>
                    <a:pt x="443" y="1160"/>
                    <a:pt x="540" y="1160"/>
                    <a:pt x="583" y="1160"/>
                  </a:cubicBezTo>
                  <a:cubicBezTo>
                    <a:pt x="626" y="1106"/>
                    <a:pt x="669" y="1020"/>
                    <a:pt x="626" y="934"/>
                  </a:cubicBezTo>
                  <a:lnTo>
                    <a:pt x="216" y="82"/>
                  </a:lnTo>
                  <a:cubicBezTo>
                    <a:pt x="216" y="24"/>
                    <a:pt x="185" y="0"/>
                    <a:pt x="151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9" name="Google Shape;1588;p43"/>
            <p:cNvSpPr/>
            <p:nvPr/>
          </p:nvSpPr>
          <p:spPr>
            <a:xfrm>
              <a:off x="4429678" y="1407355"/>
              <a:ext cx="46246" cy="63069"/>
            </a:xfrm>
            <a:custGeom>
              <a:avLst/>
              <a:gdLst/>
              <a:ahLst/>
              <a:cxnLst/>
              <a:rect l="l" t="t" r="r" b="b"/>
              <a:pathLst>
                <a:path w="767" h="1046" extrusionOk="0">
                  <a:moveTo>
                    <a:pt x="658" y="0"/>
                  </a:moveTo>
                  <a:cubicBezTo>
                    <a:pt x="637" y="0"/>
                    <a:pt x="615" y="22"/>
                    <a:pt x="594" y="65"/>
                  </a:cubicBezTo>
                  <a:lnTo>
                    <a:pt x="55" y="787"/>
                  </a:lnTo>
                  <a:cubicBezTo>
                    <a:pt x="1" y="873"/>
                    <a:pt x="1" y="970"/>
                    <a:pt x="55" y="1014"/>
                  </a:cubicBezTo>
                  <a:cubicBezTo>
                    <a:pt x="76" y="1035"/>
                    <a:pt x="109" y="1046"/>
                    <a:pt x="141" y="1046"/>
                  </a:cubicBezTo>
                  <a:cubicBezTo>
                    <a:pt x="173" y="1046"/>
                    <a:pt x="206" y="1035"/>
                    <a:pt x="227" y="1014"/>
                  </a:cubicBezTo>
                  <a:lnTo>
                    <a:pt x="723" y="248"/>
                  </a:lnTo>
                  <a:cubicBezTo>
                    <a:pt x="766" y="205"/>
                    <a:pt x="766" y="119"/>
                    <a:pt x="723" y="65"/>
                  </a:cubicBezTo>
                  <a:cubicBezTo>
                    <a:pt x="702" y="22"/>
                    <a:pt x="680" y="0"/>
                    <a:pt x="658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0" name="Google Shape;1589;p43"/>
            <p:cNvSpPr/>
            <p:nvPr/>
          </p:nvSpPr>
          <p:spPr>
            <a:xfrm>
              <a:off x="4503177" y="1628999"/>
              <a:ext cx="46186" cy="61019"/>
            </a:xfrm>
            <a:custGeom>
              <a:avLst/>
              <a:gdLst/>
              <a:ahLst/>
              <a:cxnLst/>
              <a:rect l="l" t="t" r="r" b="b"/>
              <a:pathLst>
                <a:path w="766" h="1012" extrusionOk="0">
                  <a:moveTo>
                    <a:pt x="648" y="1"/>
                  </a:moveTo>
                  <a:cubicBezTo>
                    <a:pt x="625" y="1"/>
                    <a:pt x="604" y="11"/>
                    <a:pt x="582" y="33"/>
                  </a:cubicBezTo>
                  <a:lnTo>
                    <a:pt x="43" y="798"/>
                  </a:lnTo>
                  <a:cubicBezTo>
                    <a:pt x="0" y="841"/>
                    <a:pt x="0" y="928"/>
                    <a:pt x="43" y="971"/>
                  </a:cubicBezTo>
                  <a:cubicBezTo>
                    <a:pt x="65" y="998"/>
                    <a:pt x="100" y="1011"/>
                    <a:pt x="135" y="1011"/>
                  </a:cubicBezTo>
                  <a:cubicBezTo>
                    <a:pt x="170" y="1011"/>
                    <a:pt x="205" y="998"/>
                    <a:pt x="227" y="971"/>
                  </a:cubicBezTo>
                  <a:lnTo>
                    <a:pt x="722" y="259"/>
                  </a:lnTo>
                  <a:cubicBezTo>
                    <a:pt x="766" y="162"/>
                    <a:pt x="766" y="76"/>
                    <a:pt x="722" y="33"/>
                  </a:cubicBezTo>
                  <a:cubicBezTo>
                    <a:pt x="695" y="11"/>
                    <a:pt x="671" y="1"/>
                    <a:pt x="648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1" name="Google Shape;1590;p43"/>
            <p:cNvSpPr/>
            <p:nvPr/>
          </p:nvSpPr>
          <p:spPr>
            <a:xfrm>
              <a:off x="4427085" y="1583718"/>
              <a:ext cx="38408" cy="70425"/>
            </a:xfrm>
            <a:custGeom>
              <a:avLst/>
              <a:gdLst/>
              <a:ahLst/>
              <a:cxnLst/>
              <a:rect l="l" t="t" r="r" b="b"/>
              <a:pathLst>
                <a:path w="637" h="1168" extrusionOk="0">
                  <a:moveTo>
                    <a:pt x="502" y="1"/>
                  </a:moveTo>
                  <a:cubicBezTo>
                    <a:pt x="471" y="1"/>
                    <a:pt x="441" y="31"/>
                    <a:pt x="410" y="62"/>
                  </a:cubicBezTo>
                  <a:lnTo>
                    <a:pt x="1" y="967"/>
                  </a:lnTo>
                  <a:cubicBezTo>
                    <a:pt x="1" y="1010"/>
                    <a:pt x="1" y="1097"/>
                    <a:pt x="44" y="1140"/>
                  </a:cubicBezTo>
                  <a:cubicBezTo>
                    <a:pt x="66" y="1158"/>
                    <a:pt x="94" y="1168"/>
                    <a:pt x="122" y="1168"/>
                  </a:cubicBezTo>
                  <a:cubicBezTo>
                    <a:pt x="162" y="1168"/>
                    <a:pt x="202" y="1147"/>
                    <a:pt x="227" y="1097"/>
                  </a:cubicBezTo>
                  <a:lnTo>
                    <a:pt x="583" y="245"/>
                  </a:lnTo>
                  <a:cubicBezTo>
                    <a:pt x="637" y="159"/>
                    <a:pt x="637" y="62"/>
                    <a:pt x="540" y="18"/>
                  </a:cubicBezTo>
                  <a:cubicBezTo>
                    <a:pt x="527" y="6"/>
                    <a:pt x="514" y="1"/>
                    <a:pt x="502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2" name="Google Shape;1591;p43"/>
            <p:cNvSpPr/>
            <p:nvPr/>
          </p:nvSpPr>
          <p:spPr>
            <a:xfrm>
              <a:off x="4386808" y="1541270"/>
              <a:ext cx="59210" cy="36780"/>
            </a:xfrm>
            <a:custGeom>
              <a:avLst/>
              <a:gdLst/>
              <a:ahLst/>
              <a:cxnLst/>
              <a:rect l="l" t="t" r="r" b="b"/>
              <a:pathLst>
                <a:path w="982" h="610" extrusionOk="0">
                  <a:moveTo>
                    <a:pt x="852" y="0"/>
                  </a:moveTo>
                  <a:lnTo>
                    <a:pt x="86" y="323"/>
                  </a:lnTo>
                  <a:cubicBezTo>
                    <a:pt x="43" y="367"/>
                    <a:pt x="0" y="453"/>
                    <a:pt x="43" y="496"/>
                  </a:cubicBezTo>
                  <a:cubicBezTo>
                    <a:pt x="43" y="568"/>
                    <a:pt x="67" y="610"/>
                    <a:pt x="114" y="610"/>
                  </a:cubicBezTo>
                  <a:cubicBezTo>
                    <a:pt x="130" y="610"/>
                    <a:pt x="150" y="604"/>
                    <a:pt x="173" y="593"/>
                  </a:cubicBezTo>
                  <a:lnTo>
                    <a:pt x="895" y="270"/>
                  </a:lnTo>
                  <a:cubicBezTo>
                    <a:pt x="938" y="270"/>
                    <a:pt x="981" y="183"/>
                    <a:pt x="981" y="97"/>
                  </a:cubicBezTo>
                  <a:cubicBezTo>
                    <a:pt x="938" y="54"/>
                    <a:pt x="895" y="0"/>
                    <a:pt x="852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3" name="Google Shape;1592;p43"/>
            <p:cNvSpPr/>
            <p:nvPr/>
          </p:nvSpPr>
          <p:spPr>
            <a:xfrm>
              <a:off x="4340622" y="1480372"/>
              <a:ext cx="54024" cy="46849"/>
            </a:xfrm>
            <a:custGeom>
              <a:avLst/>
              <a:gdLst/>
              <a:ahLst/>
              <a:cxnLst/>
              <a:rect l="l" t="t" r="r" b="b"/>
              <a:pathLst>
                <a:path w="896" h="777" extrusionOk="0">
                  <a:moveTo>
                    <a:pt x="106" y="1"/>
                  </a:moveTo>
                  <a:cubicBezTo>
                    <a:pt x="66" y="1"/>
                    <a:pt x="26" y="22"/>
                    <a:pt x="1" y="72"/>
                  </a:cubicBezTo>
                  <a:cubicBezTo>
                    <a:pt x="1" y="115"/>
                    <a:pt x="1" y="201"/>
                    <a:pt x="44" y="255"/>
                  </a:cubicBezTo>
                  <a:lnTo>
                    <a:pt x="723" y="741"/>
                  </a:lnTo>
                  <a:cubicBezTo>
                    <a:pt x="742" y="764"/>
                    <a:pt x="768" y="777"/>
                    <a:pt x="795" y="777"/>
                  </a:cubicBezTo>
                  <a:cubicBezTo>
                    <a:pt x="832" y="777"/>
                    <a:pt x="871" y="753"/>
                    <a:pt x="896" y="697"/>
                  </a:cubicBezTo>
                  <a:cubicBezTo>
                    <a:pt x="896" y="654"/>
                    <a:pt x="896" y="568"/>
                    <a:pt x="852" y="525"/>
                  </a:cubicBezTo>
                  <a:lnTo>
                    <a:pt x="184" y="29"/>
                  </a:lnTo>
                  <a:cubicBezTo>
                    <a:pt x="162" y="11"/>
                    <a:pt x="134" y="1"/>
                    <a:pt x="106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4" name="Google Shape;1593;p43"/>
            <p:cNvSpPr/>
            <p:nvPr/>
          </p:nvSpPr>
          <p:spPr>
            <a:xfrm>
              <a:off x="4500524" y="1489899"/>
              <a:ext cx="59270" cy="22128"/>
            </a:xfrm>
            <a:custGeom>
              <a:avLst/>
              <a:gdLst/>
              <a:ahLst/>
              <a:cxnLst/>
              <a:rect l="l" t="t" r="r" b="b"/>
              <a:pathLst>
                <a:path w="983" h="367" extrusionOk="0">
                  <a:moveTo>
                    <a:pt x="130" y="0"/>
                  </a:moveTo>
                  <a:cubicBezTo>
                    <a:pt x="44" y="0"/>
                    <a:pt x="1" y="43"/>
                    <a:pt x="1" y="140"/>
                  </a:cubicBezTo>
                  <a:cubicBezTo>
                    <a:pt x="1" y="227"/>
                    <a:pt x="44" y="270"/>
                    <a:pt x="87" y="270"/>
                  </a:cubicBezTo>
                  <a:lnTo>
                    <a:pt x="896" y="367"/>
                  </a:lnTo>
                  <a:cubicBezTo>
                    <a:pt x="939" y="367"/>
                    <a:pt x="982" y="270"/>
                    <a:pt x="982" y="227"/>
                  </a:cubicBezTo>
                  <a:cubicBezTo>
                    <a:pt x="982" y="140"/>
                    <a:pt x="939" y="43"/>
                    <a:pt x="896" y="43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5" name="Google Shape;1594;p43"/>
            <p:cNvSpPr/>
            <p:nvPr/>
          </p:nvSpPr>
          <p:spPr>
            <a:xfrm>
              <a:off x="4456991" y="1080979"/>
              <a:ext cx="59873" cy="21525"/>
            </a:xfrm>
            <a:custGeom>
              <a:avLst/>
              <a:gdLst/>
              <a:ahLst/>
              <a:cxnLst/>
              <a:rect l="l" t="t" r="r" b="b"/>
              <a:pathLst>
                <a:path w="993" h="357" extrusionOk="0">
                  <a:moveTo>
                    <a:pt x="87" y="1"/>
                  </a:moveTo>
                  <a:cubicBezTo>
                    <a:pt x="44" y="1"/>
                    <a:pt x="1" y="87"/>
                    <a:pt x="1" y="141"/>
                  </a:cubicBezTo>
                  <a:cubicBezTo>
                    <a:pt x="1" y="227"/>
                    <a:pt x="44" y="314"/>
                    <a:pt x="87" y="314"/>
                  </a:cubicBezTo>
                  <a:lnTo>
                    <a:pt x="895" y="357"/>
                  </a:lnTo>
                  <a:cubicBezTo>
                    <a:pt x="949" y="357"/>
                    <a:pt x="993" y="314"/>
                    <a:pt x="993" y="227"/>
                  </a:cubicBezTo>
                  <a:cubicBezTo>
                    <a:pt x="993" y="141"/>
                    <a:pt x="949" y="87"/>
                    <a:pt x="895" y="87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6" name="Google Shape;1595;p43"/>
            <p:cNvSpPr/>
            <p:nvPr/>
          </p:nvSpPr>
          <p:spPr>
            <a:xfrm>
              <a:off x="4508363" y="1546094"/>
              <a:ext cx="29967" cy="73861"/>
            </a:xfrm>
            <a:custGeom>
              <a:avLst/>
              <a:gdLst/>
              <a:ahLst/>
              <a:cxnLst/>
              <a:rect l="l" t="t" r="r" b="b"/>
              <a:pathLst>
                <a:path w="497" h="1225" extrusionOk="0">
                  <a:moveTo>
                    <a:pt x="367" y="0"/>
                  </a:moveTo>
                  <a:cubicBezTo>
                    <a:pt x="322" y="0"/>
                    <a:pt x="270" y="40"/>
                    <a:pt x="270" y="103"/>
                  </a:cubicBezTo>
                  <a:lnTo>
                    <a:pt x="0" y="1052"/>
                  </a:lnTo>
                  <a:cubicBezTo>
                    <a:pt x="0" y="1095"/>
                    <a:pt x="0" y="1181"/>
                    <a:pt x="97" y="1225"/>
                  </a:cubicBezTo>
                  <a:cubicBezTo>
                    <a:pt x="141" y="1225"/>
                    <a:pt x="184" y="1181"/>
                    <a:pt x="227" y="1138"/>
                  </a:cubicBezTo>
                  <a:lnTo>
                    <a:pt x="496" y="190"/>
                  </a:lnTo>
                  <a:cubicBezTo>
                    <a:pt x="496" y="103"/>
                    <a:pt x="453" y="17"/>
                    <a:pt x="410" y="17"/>
                  </a:cubicBezTo>
                  <a:cubicBezTo>
                    <a:pt x="398" y="6"/>
                    <a:pt x="383" y="0"/>
                    <a:pt x="367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7" name="Google Shape;1596;p43"/>
            <p:cNvSpPr/>
            <p:nvPr/>
          </p:nvSpPr>
          <p:spPr>
            <a:xfrm>
              <a:off x="4456991" y="1494361"/>
              <a:ext cx="37745" cy="70726"/>
            </a:xfrm>
            <a:custGeom>
              <a:avLst/>
              <a:gdLst/>
              <a:ahLst/>
              <a:cxnLst/>
              <a:rect l="l" t="t" r="r" b="b"/>
              <a:pathLst>
                <a:path w="626" h="1173" extrusionOk="0">
                  <a:moveTo>
                    <a:pt x="118" y="1"/>
                  </a:moveTo>
                  <a:cubicBezTo>
                    <a:pt x="97" y="1"/>
                    <a:pt x="73" y="7"/>
                    <a:pt x="44" y="23"/>
                  </a:cubicBezTo>
                  <a:cubicBezTo>
                    <a:pt x="1" y="66"/>
                    <a:pt x="1" y="153"/>
                    <a:pt x="44" y="239"/>
                  </a:cubicBezTo>
                  <a:lnTo>
                    <a:pt x="410" y="1101"/>
                  </a:lnTo>
                  <a:cubicBezTo>
                    <a:pt x="436" y="1152"/>
                    <a:pt x="461" y="1173"/>
                    <a:pt x="495" y="1173"/>
                  </a:cubicBezTo>
                  <a:cubicBezTo>
                    <a:pt x="519" y="1173"/>
                    <a:pt x="547" y="1162"/>
                    <a:pt x="583" y="1145"/>
                  </a:cubicBezTo>
                  <a:cubicBezTo>
                    <a:pt x="626" y="1101"/>
                    <a:pt x="626" y="1004"/>
                    <a:pt x="583" y="961"/>
                  </a:cubicBezTo>
                  <a:lnTo>
                    <a:pt x="227" y="66"/>
                  </a:lnTo>
                  <a:cubicBezTo>
                    <a:pt x="197" y="36"/>
                    <a:pt x="167" y="1"/>
                    <a:pt x="118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8" name="Google Shape;1597;p43"/>
            <p:cNvSpPr/>
            <p:nvPr/>
          </p:nvSpPr>
          <p:spPr>
            <a:xfrm>
              <a:off x="4148221" y="1390412"/>
              <a:ext cx="48839" cy="58607"/>
            </a:xfrm>
            <a:custGeom>
              <a:avLst/>
              <a:gdLst/>
              <a:ahLst/>
              <a:cxnLst/>
              <a:rect l="l" t="t" r="r" b="b"/>
              <a:pathLst>
                <a:path w="810" h="972" extrusionOk="0">
                  <a:moveTo>
                    <a:pt x="97" y="1"/>
                  </a:moveTo>
                  <a:cubicBezTo>
                    <a:pt x="68" y="1"/>
                    <a:pt x="44" y="12"/>
                    <a:pt x="44" y="33"/>
                  </a:cubicBezTo>
                  <a:cubicBezTo>
                    <a:pt x="0" y="76"/>
                    <a:pt x="0" y="173"/>
                    <a:pt x="44" y="260"/>
                  </a:cubicBezTo>
                  <a:lnTo>
                    <a:pt x="583" y="939"/>
                  </a:lnTo>
                  <a:cubicBezTo>
                    <a:pt x="604" y="960"/>
                    <a:pt x="639" y="971"/>
                    <a:pt x="674" y="971"/>
                  </a:cubicBezTo>
                  <a:cubicBezTo>
                    <a:pt x="709" y="971"/>
                    <a:pt x="744" y="960"/>
                    <a:pt x="766" y="939"/>
                  </a:cubicBezTo>
                  <a:cubicBezTo>
                    <a:pt x="809" y="842"/>
                    <a:pt x="809" y="755"/>
                    <a:pt x="766" y="712"/>
                  </a:cubicBezTo>
                  <a:lnTo>
                    <a:pt x="184" y="33"/>
                  </a:lnTo>
                  <a:cubicBezTo>
                    <a:pt x="162" y="12"/>
                    <a:pt x="127" y="1"/>
                    <a:pt x="97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9" name="Google Shape;1598;p43"/>
            <p:cNvSpPr/>
            <p:nvPr/>
          </p:nvSpPr>
          <p:spPr>
            <a:xfrm>
              <a:off x="4335437" y="1546395"/>
              <a:ext cx="16340" cy="76153"/>
            </a:xfrm>
            <a:custGeom>
              <a:avLst/>
              <a:gdLst/>
              <a:ahLst/>
              <a:cxnLst/>
              <a:rect l="l" t="t" r="r" b="b"/>
              <a:pathLst>
                <a:path w="271" h="1263" extrusionOk="0">
                  <a:moveTo>
                    <a:pt x="106" y="1"/>
                  </a:moveTo>
                  <a:cubicBezTo>
                    <a:pt x="72" y="1"/>
                    <a:pt x="44" y="71"/>
                    <a:pt x="44" y="141"/>
                  </a:cubicBezTo>
                  <a:lnTo>
                    <a:pt x="1" y="1133"/>
                  </a:lnTo>
                  <a:cubicBezTo>
                    <a:pt x="1" y="1220"/>
                    <a:pt x="44" y="1263"/>
                    <a:pt x="87" y="1263"/>
                  </a:cubicBezTo>
                  <a:cubicBezTo>
                    <a:pt x="173" y="1263"/>
                    <a:pt x="216" y="1220"/>
                    <a:pt x="216" y="1133"/>
                  </a:cubicBezTo>
                  <a:lnTo>
                    <a:pt x="270" y="141"/>
                  </a:lnTo>
                  <a:cubicBezTo>
                    <a:pt x="270" y="55"/>
                    <a:pt x="216" y="12"/>
                    <a:pt x="130" y="12"/>
                  </a:cubicBezTo>
                  <a:cubicBezTo>
                    <a:pt x="122" y="4"/>
                    <a:pt x="114" y="1"/>
                    <a:pt x="106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0" name="Google Shape;1599;p43"/>
            <p:cNvSpPr/>
            <p:nvPr/>
          </p:nvSpPr>
          <p:spPr>
            <a:xfrm>
              <a:off x="4178128" y="1505033"/>
              <a:ext cx="54024" cy="48417"/>
            </a:xfrm>
            <a:custGeom>
              <a:avLst/>
              <a:gdLst/>
              <a:ahLst/>
              <a:cxnLst/>
              <a:rect l="l" t="t" r="r" b="b"/>
              <a:pathLst>
                <a:path w="896" h="803" extrusionOk="0">
                  <a:moveTo>
                    <a:pt x="131" y="1"/>
                  </a:moveTo>
                  <a:cubicBezTo>
                    <a:pt x="87" y="1"/>
                    <a:pt x="44" y="31"/>
                    <a:pt x="44" y="62"/>
                  </a:cubicBezTo>
                  <a:cubicBezTo>
                    <a:pt x="0" y="159"/>
                    <a:pt x="0" y="245"/>
                    <a:pt x="44" y="245"/>
                  </a:cubicBezTo>
                  <a:lnTo>
                    <a:pt x="723" y="784"/>
                  </a:lnTo>
                  <a:cubicBezTo>
                    <a:pt x="748" y="797"/>
                    <a:pt x="770" y="802"/>
                    <a:pt x="789" y="802"/>
                  </a:cubicBezTo>
                  <a:cubicBezTo>
                    <a:pt x="834" y="802"/>
                    <a:pt x="865" y="772"/>
                    <a:pt x="895" y="741"/>
                  </a:cubicBezTo>
                  <a:cubicBezTo>
                    <a:pt x="895" y="655"/>
                    <a:pt x="895" y="558"/>
                    <a:pt x="852" y="515"/>
                  </a:cubicBezTo>
                  <a:lnTo>
                    <a:pt x="184" y="19"/>
                  </a:lnTo>
                  <a:cubicBezTo>
                    <a:pt x="168" y="6"/>
                    <a:pt x="149" y="1"/>
                    <a:pt x="131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1" name="Google Shape;1600;p43"/>
            <p:cNvSpPr/>
            <p:nvPr/>
          </p:nvSpPr>
          <p:spPr>
            <a:xfrm>
              <a:off x="4237940" y="1453782"/>
              <a:ext cx="29303" cy="75550"/>
            </a:xfrm>
            <a:custGeom>
              <a:avLst/>
              <a:gdLst/>
              <a:ahLst/>
              <a:cxnLst/>
              <a:rect l="l" t="t" r="r" b="b"/>
              <a:pathLst>
                <a:path w="486" h="1253" extrusionOk="0">
                  <a:moveTo>
                    <a:pt x="121" y="0"/>
                  </a:moveTo>
                  <a:cubicBezTo>
                    <a:pt x="110" y="0"/>
                    <a:pt x="98" y="6"/>
                    <a:pt x="87" y="17"/>
                  </a:cubicBezTo>
                  <a:cubicBezTo>
                    <a:pt x="0" y="60"/>
                    <a:pt x="0" y="103"/>
                    <a:pt x="0" y="200"/>
                  </a:cubicBezTo>
                  <a:lnTo>
                    <a:pt x="216" y="1138"/>
                  </a:lnTo>
                  <a:cubicBezTo>
                    <a:pt x="256" y="1210"/>
                    <a:pt x="290" y="1252"/>
                    <a:pt x="339" y="1252"/>
                  </a:cubicBezTo>
                  <a:cubicBezTo>
                    <a:pt x="357" y="1252"/>
                    <a:pt x="377" y="1247"/>
                    <a:pt x="399" y="1235"/>
                  </a:cubicBezTo>
                  <a:cubicBezTo>
                    <a:pt x="442" y="1235"/>
                    <a:pt x="485" y="1138"/>
                    <a:pt x="442" y="1052"/>
                  </a:cubicBezTo>
                  <a:lnTo>
                    <a:pt x="216" y="103"/>
                  </a:lnTo>
                  <a:cubicBezTo>
                    <a:pt x="184" y="40"/>
                    <a:pt x="153" y="0"/>
                    <a:pt x="121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2" name="Google Shape;1601;p43"/>
            <p:cNvSpPr/>
            <p:nvPr/>
          </p:nvSpPr>
          <p:spPr>
            <a:xfrm>
              <a:off x="4283403" y="1370937"/>
              <a:ext cx="24781" cy="76092"/>
            </a:xfrm>
            <a:custGeom>
              <a:avLst/>
              <a:gdLst/>
              <a:ahLst/>
              <a:cxnLst/>
              <a:rect l="l" t="t" r="r" b="b"/>
              <a:pathLst>
                <a:path w="411" h="1262" extrusionOk="0">
                  <a:moveTo>
                    <a:pt x="98" y="0"/>
                  </a:moveTo>
                  <a:cubicBezTo>
                    <a:pt x="1" y="0"/>
                    <a:pt x="1" y="87"/>
                    <a:pt x="1" y="184"/>
                  </a:cubicBezTo>
                  <a:lnTo>
                    <a:pt x="184" y="1165"/>
                  </a:lnTo>
                  <a:cubicBezTo>
                    <a:pt x="184" y="1208"/>
                    <a:pt x="227" y="1262"/>
                    <a:pt x="271" y="1262"/>
                  </a:cubicBezTo>
                  <a:cubicBezTo>
                    <a:pt x="368" y="1262"/>
                    <a:pt x="411" y="1165"/>
                    <a:pt x="368" y="1078"/>
                  </a:cubicBezTo>
                  <a:lnTo>
                    <a:pt x="227" y="87"/>
                  </a:lnTo>
                  <a:cubicBezTo>
                    <a:pt x="184" y="43"/>
                    <a:pt x="141" y="0"/>
                    <a:pt x="98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3" name="Google Shape;1602;p43"/>
            <p:cNvSpPr/>
            <p:nvPr/>
          </p:nvSpPr>
          <p:spPr>
            <a:xfrm>
              <a:off x="4289311" y="1600359"/>
              <a:ext cx="16280" cy="76816"/>
            </a:xfrm>
            <a:custGeom>
              <a:avLst/>
              <a:gdLst/>
              <a:ahLst/>
              <a:cxnLst/>
              <a:rect l="l" t="t" r="r" b="b"/>
              <a:pathLst>
                <a:path w="270" h="1274" extrusionOk="0">
                  <a:moveTo>
                    <a:pt x="130" y="1"/>
                  </a:moveTo>
                  <a:cubicBezTo>
                    <a:pt x="72" y="1"/>
                    <a:pt x="43" y="73"/>
                    <a:pt x="43" y="152"/>
                  </a:cubicBezTo>
                  <a:lnTo>
                    <a:pt x="0" y="1133"/>
                  </a:lnTo>
                  <a:cubicBezTo>
                    <a:pt x="0" y="1230"/>
                    <a:pt x="43" y="1273"/>
                    <a:pt x="129" y="1273"/>
                  </a:cubicBezTo>
                  <a:cubicBezTo>
                    <a:pt x="173" y="1273"/>
                    <a:pt x="226" y="1230"/>
                    <a:pt x="226" y="1133"/>
                  </a:cubicBezTo>
                  <a:lnTo>
                    <a:pt x="270" y="152"/>
                  </a:lnTo>
                  <a:cubicBezTo>
                    <a:pt x="270" y="55"/>
                    <a:pt x="226" y="12"/>
                    <a:pt x="173" y="12"/>
                  </a:cubicBezTo>
                  <a:cubicBezTo>
                    <a:pt x="157" y="4"/>
                    <a:pt x="143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4" name="Google Shape;1603;p43"/>
            <p:cNvSpPr/>
            <p:nvPr/>
          </p:nvSpPr>
          <p:spPr>
            <a:xfrm>
              <a:off x="4205441" y="1609524"/>
              <a:ext cx="59210" cy="37745"/>
            </a:xfrm>
            <a:custGeom>
              <a:avLst/>
              <a:gdLst/>
              <a:ahLst/>
              <a:cxnLst/>
              <a:rect l="l" t="t" r="r" b="b"/>
              <a:pathLst>
                <a:path w="982" h="626" extrusionOk="0">
                  <a:moveTo>
                    <a:pt x="130" y="0"/>
                  </a:moveTo>
                  <a:cubicBezTo>
                    <a:pt x="86" y="0"/>
                    <a:pt x="43" y="43"/>
                    <a:pt x="0" y="86"/>
                  </a:cubicBezTo>
                  <a:cubicBezTo>
                    <a:pt x="0" y="173"/>
                    <a:pt x="0" y="270"/>
                    <a:pt x="86" y="270"/>
                  </a:cubicBezTo>
                  <a:lnTo>
                    <a:pt x="809" y="625"/>
                  </a:lnTo>
                  <a:cubicBezTo>
                    <a:pt x="852" y="625"/>
                    <a:pt x="938" y="625"/>
                    <a:pt x="938" y="539"/>
                  </a:cubicBezTo>
                  <a:cubicBezTo>
                    <a:pt x="981" y="442"/>
                    <a:pt x="938" y="399"/>
                    <a:pt x="895" y="356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5" name="Google Shape;1604;p43"/>
            <p:cNvSpPr/>
            <p:nvPr/>
          </p:nvSpPr>
          <p:spPr>
            <a:xfrm>
              <a:off x="4245718" y="1544466"/>
              <a:ext cx="57280" cy="46970"/>
            </a:xfrm>
            <a:custGeom>
              <a:avLst/>
              <a:gdLst/>
              <a:ahLst/>
              <a:cxnLst/>
              <a:rect l="l" t="t" r="r" b="b"/>
              <a:pathLst>
                <a:path w="950" h="779" extrusionOk="0">
                  <a:moveTo>
                    <a:pt x="766" y="1"/>
                  </a:moveTo>
                  <a:lnTo>
                    <a:pt x="87" y="540"/>
                  </a:lnTo>
                  <a:cubicBezTo>
                    <a:pt x="44" y="583"/>
                    <a:pt x="1" y="626"/>
                    <a:pt x="44" y="713"/>
                  </a:cubicBezTo>
                  <a:cubicBezTo>
                    <a:pt x="74" y="743"/>
                    <a:pt x="110" y="778"/>
                    <a:pt x="143" y="778"/>
                  </a:cubicBezTo>
                  <a:cubicBezTo>
                    <a:pt x="157" y="778"/>
                    <a:pt x="171" y="772"/>
                    <a:pt x="184" y="756"/>
                  </a:cubicBezTo>
                  <a:lnTo>
                    <a:pt x="852" y="270"/>
                  </a:lnTo>
                  <a:cubicBezTo>
                    <a:pt x="949" y="217"/>
                    <a:pt x="949" y="130"/>
                    <a:pt x="896" y="87"/>
                  </a:cubicBezTo>
                  <a:cubicBezTo>
                    <a:pt x="896" y="1"/>
                    <a:pt x="809" y="1"/>
                    <a:pt x="766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6" name="Google Shape;1605;p43"/>
            <p:cNvSpPr/>
            <p:nvPr/>
          </p:nvSpPr>
          <p:spPr>
            <a:xfrm>
              <a:off x="4221661" y="1152669"/>
              <a:ext cx="45583" cy="62707"/>
            </a:xfrm>
            <a:custGeom>
              <a:avLst/>
              <a:gdLst/>
              <a:ahLst/>
              <a:cxnLst/>
              <a:rect l="l" t="t" r="r" b="b"/>
              <a:pathLst>
                <a:path w="756" h="1040" extrusionOk="0">
                  <a:moveTo>
                    <a:pt x="648" y="0"/>
                  </a:moveTo>
                  <a:cubicBezTo>
                    <a:pt x="626" y="0"/>
                    <a:pt x="605" y="25"/>
                    <a:pt x="583" y="73"/>
                  </a:cubicBezTo>
                  <a:lnTo>
                    <a:pt x="44" y="785"/>
                  </a:lnTo>
                  <a:cubicBezTo>
                    <a:pt x="1" y="839"/>
                    <a:pt x="1" y="925"/>
                    <a:pt x="44" y="1011"/>
                  </a:cubicBezTo>
                  <a:cubicBezTo>
                    <a:pt x="62" y="1029"/>
                    <a:pt x="87" y="1040"/>
                    <a:pt x="110" y="1040"/>
                  </a:cubicBezTo>
                  <a:cubicBezTo>
                    <a:pt x="144" y="1040"/>
                    <a:pt x="173" y="1019"/>
                    <a:pt x="173" y="968"/>
                  </a:cubicBezTo>
                  <a:lnTo>
                    <a:pt x="712" y="246"/>
                  </a:lnTo>
                  <a:cubicBezTo>
                    <a:pt x="755" y="203"/>
                    <a:pt x="755" y="116"/>
                    <a:pt x="712" y="73"/>
                  </a:cubicBezTo>
                  <a:cubicBezTo>
                    <a:pt x="691" y="25"/>
                    <a:pt x="669" y="0"/>
                    <a:pt x="648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7" name="Google Shape;1606;p43"/>
            <p:cNvSpPr/>
            <p:nvPr/>
          </p:nvSpPr>
          <p:spPr>
            <a:xfrm>
              <a:off x="4215812" y="1326319"/>
              <a:ext cx="38408" cy="70063"/>
            </a:xfrm>
            <a:custGeom>
              <a:avLst/>
              <a:gdLst/>
              <a:ahLst/>
              <a:cxnLst/>
              <a:rect l="l" t="t" r="r" b="b"/>
              <a:pathLst>
                <a:path w="637" h="1162" extrusionOk="0">
                  <a:moveTo>
                    <a:pt x="502" y="0"/>
                  </a:moveTo>
                  <a:cubicBezTo>
                    <a:pt x="471" y="0"/>
                    <a:pt x="441" y="31"/>
                    <a:pt x="410" y="61"/>
                  </a:cubicBezTo>
                  <a:lnTo>
                    <a:pt x="1" y="924"/>
                  </a:lnTo>
                  <a:cubicBezTo>
                    <a:pt x="1" y="1010"/>
                    <a:pt x="1" y="1096"/>
                    <a:pt x="44" y="1139"/>
                  </a:cubicBezTo>
                  <a:cubicBezTo>
                    <a:pt x="60" y="1155"/>
                    <a:pt x="79" y="1162"/>
                    <a:pt x="98" y="1162"/>
                  </a:cubicBezTo>
                  <a:cubicBezTo>
                    <a:pt x="142" y="1162"/>
                    <a:pt x="184" y="1126"/>
                    <a:pt x="184" y="1096"/>
                  </a:cubicBezTo>
                  <a:lnTo>
                    <a:pt x="583" y="201"/>
                  </a:lnTo>
                  <a:cubicBezTo>
                    <a:pt x="637" y="158"/>
                    <a:pt x="583" y="61"/>
                    <a:pt x="540" y="18"/>
                  </a:cubicBezTo>
                  <a:cubicBezTo>
                    <a:pt x="527" y="5"/>
                    <a:pt x="515" y="0"/>
                    <a:pt x="502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8" name="Google Shape;1607;p43"/>
            <p:cNvSpPr/>
            <p:nvPr/>
          </p:nvSpPr>
          <p:spPr>
            <a:xfrm>
              <a:off x="4164441" y="1307507"/>
              <a:ext cx="59873" cy="36177"/>
            </a:xfrm>
            <a:custGeom>
              <a:avLst/>
              <a:gdLst/>
              <a:ahLst/>
              <a:cxnLst/>
              <a:rect l="l" t="t" r="r" b="b"/>
              <a:pathLst>
                <a:path w="993" h="600" extrusionOk="0">
                  <a:moveTo>
                    <a:pt x="896" y="0"/>
                  </a:moveTo>
                  <a:cubicBezTo>
                    <a:pt x="880" y="0"/>
                    <a:pt x="864" y="6"/>
                    <a:pt x="853" y="17"/>
                  </a:cubicBezTo>
                  <a:lnTo>
                    <a:pt x="87" y="330"/>
                  </a:lnTo>
                  <a:cubicBezTo>
                    <a:pt x="44" y="330"/>
                    <a:pt x="1" y="427"/>
                    <a:pt x="44" y="513"/>
                  </a:cubicBezTo>
                  <a:cubicBezTo>
                    <a:pt x="44" y="600"/>
                    <a:pt x="141" y="600"/>
                    <a:pt x="184" y="600"/>
                  </a:cubicBezTo>
                  <a:lnTo>
                    <a:pt x="896" y="287"/>
                  </a:lnTo>
                  <a:cubicBezTo>
                    <a:pt x="993" y="244"/>
                    <a:pt x="993" y="201"/>
                    <a:pt x="993" y="104"/>
                  </a:cubicBezTo>
                  <a:cubicBezTo>
                    <a:pt x="993" y="40"/>
                    <a:pt x="941" y="0"/>
                    <a:pt x="896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9" name="Google Shape;1608;p43"/>
            <p:cNvSpPr/>
            <p:nvPr/>
          </p:nvSpPr>
          <p:spPr>
            <a:xfrm>
              <a:off x="4779448" y="1220983"/>
              <a:ext cx="54024" cy="51613"/>
            </a:xfrm>
            <a:custGeom>
              <a:avLst/>
              <a:gdLst/>
              <a:ahLst/>
              <a:cxnLst/>
              <a:rect l="l" t="t" r="r" b="b"/>
              <a:pathLst>
                <a:path w="896" h="856" extrusionOk="0">
                  <a:moveTo>
                    <a:pt x="131" y="1"/>
                  </a:moveTo>
                  <a:cubicBezTo>
                    <a:pt x="86" y="1"/>
                    <a:pt x="43" y="31"/>
                    <a:pt x="43" y="62"/>
                  </a:cubicBezTo>
                  <a:cubicBezTo>
                    <a:pt x="0" y="148"/>
                    <a:pt x="0" y="245"/>
                    <a:pt x="43" y="288"/>
                  </a:cubicBezTo>
                  <a:lnTo>
                    <a:pt x="723" y="827"/>
                  </a:lnTo>
                  <a:cubicBezTo>
                    <a:pt x="740" y="845"/>
                    <a:pt x="758" y="855"/>
                    <a:pt x="776" y="855"/>
                  </a:cubicBezTo>
                  <a:cubicBezTo>
                    <a:pt x="801" y="855"/>
                    <a:pt x="827" y="834"/>
                    <a:pt x="852" y="784"/>
                  </a:cubicBezTo>
                  <a:cubicBezTo>
                    <a:pt x="895" y="730"/>
                    <a:pt x="895" y="644"/>
                    <a:pt x="809" y="601"/>
                  </a:cubicBezTo>
                  <a:lnTo>
                    <a:pt x="183" y="18"/>
                  </a:lnTo>
                  <a:cubicBezTo>
                    <a:pt x="168" y="6"/>
                    <a:pt x="149" y="1"/>
                    <a:pt x="131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0" name="Google Shape;1609;p43"/>
            <p:cNvSpPr/>
            <p:nvPr/>
          </p:nvSpPr>
          <p:spPr>
            <a:xfrm>
              <a:off x="4847039" y="1167442"/>
              <a:ext cx="27374" cy="77178"/>
            </a:xfrm>
            <a:custGeom>
              <a:avLst/>
              <a:gdLst/>
              <a:ahLst/>
              <a:cxnLst/>
              <a:rect l="l" t="t" r="r" b="b"/>
              <a:pathLst>
                <a:path w="454" h="1280" extrusionOk="0">
                  <a:moveTo>
                    <a:pt x="87" y="1"/>
                  </a:moveTo>
                  <a:cubicBezTo>
                    <a:pt x="44" y="55"/>
                    <a:pt x="0" y="98"/>
                    <a:pt x="0" y="184"/>
                  </a:cubicBezTo>
                  <a:lnTo>
                    <a:pt x="227" y="1176"/>
                  </a:lnTo>
                  <a:cubicBezTo>
                    <a:pt x="227" y="1239"/>
                    <a:pt x="250" y="1279"/>
                    <a:pt x="296" y="1279"/>
                  </a:cubicBezTo>
                  <a:cubicBezTo>
                    <a:pt x="313" y="1279"/>
                    <a:pt x="333" y="1274"/>
                    <a:pt x="356" y="1262"/>
                  </a:cubicBezTo>
                  <a:cubicBezTo>
                    <a:pt x="410" y="1262"/>
                    <a:pt x="453" y="1176"/>
                    <a:pt x="410" y="1079"/>
                  </a:cubicBezTo>
                  <a:lnTo>
                    <a:pt x="227" y="141"/>
                  </a:lnTo>
                  <a:cubicBezTo>
                    <a:pt x="227" y="55"/>
                    <a:pt x="184" y="1"/>
                    <a:pt x="87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1" name="Google Shape;1610;p43"/>
            <p:cNvSpPr/>
            <p:nvPr/>
          </p:nvSpPr>
          <p:spPr>
            <a:xfrm>
              <a:off x="4817133" y="1090083"/>
              <a:ext cx="41001" cy="66083"/>
            </a:xfrm>
            <a:custGeom>
              <a:avLst/>
              <a:gdLst/>
              <a:ahLst/>
              <a:cxnLst/>
              <a:rect l="l" t="t" r="r" b="b"/>
              <a:pathLst>
                <a:path w="680" h="1096" extrusionOk="0">
                  <a:moveTo>
                    <a:pt x="541" y="1"/>
                  </a:moveTo>
                  <a:cubicBezTo>
                    <a:pt x="507" y="1"/>
                    <a:pt x="475" y="12"/>
                    <a:pt x="453" y="33"/>
                  </a:cubicBezTo>
                  <a:lnTo>
                    <a:pt x="1" y="885"/>
                  </a:lnTo>
                  <a:cubicBezTo>
                    <a:pt x="1" y="928"/>
                    <a:pt x="1" y="1014"/>
                    <a:pt x="44" y="1068"/>
                  </a:cubicBezTo>
                  <a:cubicBezTo>
                    <a:pt x="65" y="1085"/>
                    <a:pt x="92" y="1096"/>
                    <a:pt x="116" y="1096"/>
                  </a:cubicBezTo>
                  <a:cubicBezTo>
                    <a:pt x="153" y="1096"/>
                    <a:pt x="184" y="1072"/>
                    <a:pt x="184" y="1014"/>
                  </a:cubicBezTo>
                  <a:lnTo>
                    <a:pt x="637" y="206"/>
                  </a:lnTo>
                  <a:cubicBezTo>
                    <a:pt x="680" y="119"/>
                    <a:pt x="680" y="76"/>
                    <a:pt x="637" y="33"/>
                  </a:cubicBezTo>
                  <a:cubicBezTo>
                    <a:pt x="610" y="12"/>
                    <a:pt x="575" y="1"/>
                    <a:pt x="541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2" name="Google Shape;1611;p43"/>
            <p:cNvSpPr/>
            <p:nvPr/>
          </p:nvSpPr>
          <p:spPr>
            <a:xfrm>
              <a:off x="4925724" y="1311124"/>
              <a:ext cx="21465" cy="76092"/>
            </a:xfrm>
            <a:custGeom>
              <a:avLst/>
              <a:gdLst/>
              <a:ahLst/>
              <a:cxnLst/>
              <a:rect l="l" t="t" r="r" b="b"/>
              <a:pathLst>
                <a:path w="356" h="1262" extrusionOk="0">
                  <a:moveTo>
                    <a:pt x="270" y="0"/>
                  </a:moveTo>
                  <a:cubicBezTo>
                    <a:pt x="183" y="0"/>
                    <a:pt x="129" y="44"/>
                    <a:pt x="129" y="97"/>
                  </a:cubicBezTo>
                  <a:lnTo>
                    <a:pt x="0" y="1122"/>
                  </a:lnTo>
                  <a:cubicBezTo>
                    <a:pt x="0" y="1176"/>
                    <a:pt x="43" y="1262"/>
                    <a:pt x="129" y="1262"/>
                  </a:cubicBezTo>
                  <a:cubicBezTo>
                    <a:pt x="183" y="1262"/>
                    <a:pt x="226" y="1219"/>
                    <a:pt x="226" y="1176"/>
                  </a:cubicBezTo>
                  <a:lnTo>
                    <a:pt x="356" y="141"/>
                  </a:lnTo>
                  <a:cubicBezTo>
                    <a:pt x="356" y="97"/>
                    <a:pt x="313" y="0"/>
                    <a:pt x="27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3" name="Google Shape;1612;p43"/>
            <p:cNvSpPr/>
            <p:nvPr/>
          </p:nvSpPr>
          <p:spPr>
            <a:xfrm>
              <a:off x="4844446" y="1311124"/>
              <a:ext cx="56617" cy="42086"/>
            </a:xfrm>
            <a:custGeom>
              <a:avLst/>
              <a:gdLst/>
              <a:ahLst/>
              <a:cxnLst/>
              <a:rect l="l" t="t" r="r" b="b"/>
              <a:pathLst>
                <a:path w="939" h="698" extrusionOk="0">
                  <a:moveTo>
                    <a:pt x="184" y="0"/>
                  </a:moveTo>
                  <a:cubicBezTo>
                    <a:pt x="130" y="0"/>
                    <a:pt x="43" y="0"/>
                    <a:pt x="43" y="97"/>
                  </a:cubicBezTo>
                  <a:cubicBezTo>
                    <a:pt x="0" y="184"/>
                    <a:pt x="43" y="227"/>
                    <a:pt x="87" y="270"/>
                  </a:cubicBezTo>
                  <a:lnTo>
                    <a:pt x="809" y="680"/>
                  </a:lnTo>
                  <a:cubicBezTo>
                    <a:pt x="822" y="692"/>
                    <a:pt x="834" y="698"/>
                    <a:pt x="847" y="698"/>
                  </a:cubicBezTo>
                  <a:cubicBezTo>
                    <a:pt x="877" y="698"/>
                    <a:pt x="908" y="667"/>
                    <a:pt x="938" y="637"/>
                  </a:cubicBezTo>
                  <a:cubicBezTo>
                    <a:pt x="938" y="540"/>
                    <a:pt x="938" y="453"/>
                    <a:pt x="895" y="453"/>
                  </a:cubicBezTo>
                  <a:lnTo>
                    <a:pt x="184" y="0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4" name="Google Shape;1613;p43"/>
            <p:cNvSpPr/>
            <p:nvPr/>
          </p:nvSpPr>
          <p:spPr>
            <a:xfrm>
              <a:off x="4895818" y="1228882"/>
              <a:ext cx="57220" cy="44618"/>
            </a:xfrm>
            <a:custGeom>
              <a:avLst/>
              <a:gdLst/>
              <a:ahLst/>
              <a:cxnLst/>
              <a:rect l="l" t="t" r="r" b="b"/>
              <a:pathLst>
                <a:path w="949" h="740" extrusionOk="0">
                  <a:moveTo>
                    <a:pt x="826" y="0"/>
                  </a:moveTo>
                  <a:cubicBezTo>
                    <a:pt x="808" y="0"/>
                    <a:pt x="788" y="5"/>
                    <a:pt x="766" y="17"/>
                  </a:cubicBezTo>
                  <a:lnTo>
                    <a:pt x="86" y="470"/>
                  </a:lnTo>
                  <a:cubicBezTo>
                    <a:pt x="0" y="513"/>
                    <a:pt x="0" y="556"/>
                    <a:pt x="43" y="653"/>
                  </a:cubicBezTo>
                  <a:cubicBezTo>
                    <a:pt x="43" y="739"/>
                    <a:pt x="140" y="739"/>
                    <a:pt x="183" y="739"/>
                  </a:cubicBezTo>
                  <a:lnTo>
                    <a:pt x="852" y="286"/>
                  </a:lnTo>
                  <a:cubicBezTo>
                    <a:pt x="949" y="243"/>
                    <a:pt x="949" y="157"/>
                    <a:pt x="949" y="114"/>
                  </a:cubicBezTo>
                  <a:cubicBezTo>
                    <a:pt x="909" y="42"/>
                    <a:pt x="875" y="0"/>
                    <a:pt x="826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5" name="Google Shape;1614;p43"/>
            <p:cNvSpPr/>
            <p:nvPr/>
          </p:nvSpPr>
          <p:spPr>
            <a:xfrm>
              <a:off x="4941943" y="1109860"/>
              <a:ext cx="27374" cy="77178"/>
            </a:xfrm>
            <a:custGeom>
              <a:avLst/>
              <a:gdLst/>
              <a:ahLst/>
              <a:cxnLst/>
              <a:rect l="l" t="t" r="r" b="b"/>
              <a:pathLst>
                <a:path w="454" h="1280" extrusionOk="0">
                  <a:moveTo>
                    <a:pt x="153" y="1"/>
                  </a:moveTo>
                  <a:cubicBezTo>
                    <a:pt x="135" y="1"/>
                    <a:pt x="113" y="6"/>
                    <a:pt x="87" y="18"/>
                  </a:cubicBezTo>
                  <a:cubicBezTo>
                    <a:pt x="44" y="18"/>
                    <a:pt x="1" y="104"/>
                    <a:pt x="1" y="147"/>
                  </a:cubicBezTo>
                  <a:lnTo>
                    <a:pt x="227" y="1139"/>
                  </a:lnTo>
                  <a:cubicBezTo>
                    <a:pt x="227" y="1225"/>
                    <a:pt x="270" y="1279"/>
                    <a:pt x="356" y="1279"/>
                  </a:cubicBezTo>
                  <a:cubicBezTo>
                    <a:pt x="399" y="1225"/>
                    <a:pt x="453" y="1139"/>
                    <a:pt x="399" y="1096"/>
                  </a:cubicBezTo>
                  <a:lnTo>
                    <a:pt x="227" y="104"/>
                  </a:lnTo>
                  <a:cubicBezTo>
                    <a:pt x="227" y="41"/>
                    <a:pt x="204" y="1"/>
                    <a:pt x="15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6" name="Google Shape;1615;p43"/>
            <p:cNvSpPr/>
            <p:nvPr/>
          </p:nvSpPr>
          <p:spPr>
            <a:xfrm>
              <a:off x="4172942" y="1231414"/>
              <a:ext cx="56617" cy="48357"/>
            </a:xfrm>
            <a:custGeom>
              <a:avLst/>
              <a:gdLst/>
              <a:ahLst/>
              <a:cxnLst/>
              <a:rect l="l" t="t" r="r" b="b"/>
              <a:pathLst>
                <a:path w="939" h="802" extrusionOk="0">
                  <a:moveTo>
                    <a:pt x="128" y="0"/>
                  </a:moveTo>
                  <a:cubicBezTo>
                    <a:pt x="87" y="0"/>
                    <a:pt x="43" y="33"/>
                    <a:pt x="43" y="72"/>
                  </a:cubicBezTo>
                  <a:cubicBezTo>
                    <a:pt x="0" y="158"/>
                    <a:pt x="0" y="244"/>
                    <a:pt x="43" y="287"/>
                  </a:cubicBezTo>
                  <a:lnTo>
                    <a:pt x="755" y="783"/>
                  </a:lnTo>
                  <a:cubicBezTo>
                    <a:pt x="771" y="796"/>
                    <a:pt x="786" y="801"/>
                    <a:pt x="800" y="801"/>
                  </a:cubicBezTo>
                  <a:cubicBezTo>
                    <a:pt x="834" y="801"/>
                    <a:pt x="865" y="771"/>
                    <a:pt x="895" y="740"/>
                  </a:cubicBezTo>
                  <a:cubicBezTo>
                    <a:pt x="938" y="654"/>
                    <a:pt x="895" y="557"/>
                    <a:pt x="852" y="514"/>
                  </a:cubicBezTo>
                  <a:lnTo>
                    <a:pt x="173" y="18"/>
                  </a:lnTo>
                  <a:cubicBezTo>
                    <a:pt x="160" y="6"/>
                    <a:pt x="144" y="0"/>
                    <a:pt x="128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7" name="Google Shape;1616;p43"/>
            <p:cNvSpPr/>
            <p:nvPr/>
          </p:nvSpPr>
          <p:spPr>
            <a:xfrm>
              <a:off x="4305531" y="1216220"/>
              <a:ext cx="59210" cy="19536"/>
            </a:xfrm>
            <a:custGeom>
              <a:avLst/>
              <a:gdLst/>
              <a:ahLst/>
              <a:cxnLst/>
              <a:rect l="l" t="t" r="r" b="b"/>
              <a:pathLst>
                <a:path w="982" h="324" extrusionOk="0">
                  <a:moveTo>
                    <a:pt x="87" y="0"/>
                  </a:moveTo>
                  <a:cubicBezTo>
                    <a:pt x="44" y="0"/>
                    <a:pt x="1" y="54"/>
                    <a:pt x="1" y="141"/>
                  </a:cubicBezTo>
                  <a:cubicBezTo>
                    <a:pt x="1" y="184"/>
                    <a:pt x="44" y="270"/>
                    <a:pt x="87" y="270"/>
                  </a:cubicBezTo>
                  <a:lnTo>
                    <a:pt x="852" y="324"/>
                  </a:lnTo>
                  <a:cubicBezTo>
                    <a:pt x="939" y="324"/>
                    <a:pt x="982" y="270"/>
                    <a:pt x="982" y="184"/>
                  </a:cubicBezTo>
                  <a:cubicBezTo>
                    <a:pt x="982" y="97"/>
                    <a:pt x="939" y="54"/>
                    <a:pt x="895" y="54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8" name="Google Shape;1617;p43"/>
            <p:cNvSpPr/>
            <p:nvPr/>
          </p:nvSpPr>
          <p:spPr>
            <a:xfrm>
              <a:off x="4310716" y="1270847"/>
              <a:ext cx="32559" cy="73861"/>
            </a:xfrm>
            <a:custGeom>
              <a:avLst/>
              <a:gdLst/>
              <a:ahLst/>
              <a:cxnLst/>
              <a:rect l="l" t="t" r="r" b="b"/>
              <a:pathLst>
                <a:path w="540" h="1225" extrusionOk="0">
                  <a:moveTo>
                    <a:pt x="454" y="0"/>
                  </a:moveTo>
                  <a:cubicBezTo>
                    <a:pt x="411" y="0"/>
                    <a:pt x="313" y="43"/>
                    <a:pt x="313" y="86"/>
                  </a:cubicBezTo>
                  <a:lnTo>
                    <a:pt x="44" y="1035"/>
                  </a:lnTo>
                  <a:cubicBezTo>
                    <a:pt x="1" y="1121"/>
                    <a:pt x="44" y="1208"/>
                    <a:pt x="87" y="1208"/>
                  </a:cubicBezTo>
                  <a:cubicBezTo>
                    <a:pt x="102" y="1219"/>
                    <a:pt x="118" y="1224"/>
                    <a:pt x="135" y="1224"/>
                  </a:cubicBezTo>
                  <a:cubicBezTo>
                    <a:pt x="181" y="1224"/>
                    <a:pt x="227" y="1184"/>
                    <a:pt x="227" y="1121"/>
                  </a:cubicBezTo>
                  <a:lnTo>
                    <a:pt x="497" y="173"/>
                  </a:lnTo>
                  <a:cubicBezTo>
                    <a:pt x="540" y="129"/>
                    <a:pt x="497" y="43"/>
                    <a:pt x="45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9" name="Google Shape;1618;p43"/>
            <p:cNvSpPr/>
            <p:nvPr/>
          </p:nvSpPr>
          <p:spPr>
            <a:xfrm>
              <a:off x="4250904" y="1239856"/>
              <a:ext cx="41061" cy="69822"/>
            </a:xfrm>
            <a:custGeom>
              <a:avLst/>
              <a:gdLst/>
              <a:ahLst/>
              <a:cxnLst/>
              <a:rect l="l" t="t" r="r" b="b"/>
              <a:pathLst>
                <a:path w="681" h="1158" extrusionOk="0">
                  <a:moveTo>
                    <a:pt x="144" y="0"/>
                  </a:moveTo>
                  <a:cubicBezTo>
                    <a:pt x="127" y="0"/>
                    <a:pt x="111" y="5"/>
                    <a:pt x="98" y="18"/>
                  </a:cubicBezTo>
                  <a:cubicBezTo>
                    <a:pt x="55" y="61"/>
                    <a:pt x="1" y="147"/>
                    <a:pt x="55" y="201"/>
                  </a:cubicBezTo>
                  <a:lnTo>
                    <a:pt x="454" y="1096"/>
                  </a:lnTo>
                  <a:cubicBezTo>
                    <a:pt x="484" y="1127"/>
                    <a:pt x="515" y="1157"/>
                    <a:pt x="549" y="1157"/>
                  </a:cubicBezTo>
                  <a:cubicBezTo>
                    <a:pt x="563" y="1157"/>
                    <a:pt x="578" y="1152"/>
                    <a:pt x="594" y="1139"/>
                  </a:cubicBezTo>
                  <a:cubicBezTo>
                    <a:pt x="637" y="1096"/>
                    <a:pt x="680" y="1010"/>
                    <a:pt x="637" y="956"/>
                  </a:cubicBezTo>
                  <a:lnTo>
                    <a:pt x="227" y="61"/>
                  </a:lnTo>
                  <a:cubicBezTo>
                    <a:pt x="227" y="31"/>
                    <a:pt x="184" y="0"/>
                    <a:pt x="14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0" name="Google Shape;1619;p43"/>
            <p:cNvSpPr/>
            <p:nvPr/>
          </p:nvSpPr>
          <p:spPr>
            <a:xfrm>
              <a:off x="4299682" y="949053"/>
              <a:ext cx="48839" cy="62224"/>
            </a:xfrm>
            <a:custGeom>
              <a:avLst/>
              <a:gdLst/>
              <a:ahLst/>
              <a:cxnLst/>
              <a:rect l="l" t="t" r="r" b="b"/>
              <a:pathLst>
                <a:path w="810" h="1032" extrusionOk="0">
                  <a:moveTo>
                    <a:pt x="658" y="0"/>
                  </a:moveTo>
                  <a:cubicBezTo>
                    <a:pt x="637" y="0"/>
                    <a:pt x="615" y="11"/>
                    <a:pt x="594" y="33"/>
                  </a:cubicBezTo>
                  <a:lnTo>
                    <a:pt x="54" y="798"/>
                  </a:lnTo>
                  <a:cubicBezTo>
                    <a:pt x="1" y="841"/>
                    <a:pt x="1" y="927"/>
                    <a:pt x="54" y="981"/>
                  </a:cubicBezTo>
                  <a:cubicBezTo>
                    <a:pt x="73" y="1018"/>
                    <a:pt x="99" y="1031"/>
                    <a:pt x="126" y="1031"/>
                  </a:cubicBezTo>
                  <a:cubicBezTo>
                    <a:pt x="163" y="1031"/>
                    <a:pt x="202" y="1006"/>
                    <a:pt x="227" y="981"/>
                  </a:cubicBezTo>
                  <a:lnTo>
                    <a:pt x="766" y="259"/>
                  </a:lnTo>
                  <a:cubicBezTo>
                    <a:pt x="809" y="173"/>
                    <a:pt x="766" y="76"/>
                    <a:pt x="723" y="33"/>
                  </a:cubicBezTo>
                  <a:cubicBezTo>
                    <a:pt x="701" y="11"/>
                    <a:pt x="680" y="0"/>
                    <a:pt x="658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1" name="Google Shape;1620;p43"/>
            <p:cNvSpPr/>
            <p:nvPr/>
          </p:nvSpPr>
          <p:spPr>
            <a:xfrm>
              <a:off x="4310716" y="1106604"/>
              <a:ext cx="37805" cy="68495"/>
            </a:xfrm>
            <a:custGeom>
              <a:avLst/>
              <a:gdLst/>
              <a:ahLst/>
              <a:cxnLst/>
              <a:rect l="l" t="t" r="r" b="b"/>
              <a:pathLst>
                <a:path w="627" h="1136" extrusionOk="0">
                  <a:moveTo>
                    <a:pt x="486" y="0"/>
                  </a:moveTo>
                  <a:cubicBezTo>
                    <a:pt x="461" y="0"/>
                    <a:pt x="436" y="21"/>
                    <a:pt x="411" y="72"/>
                  </a:cubicBezTo>
                  <a:lnTo>
                    <a:pt x="1" y="924"/>
                  </a:lnTo>
                  <a:cubicBezTo>
                    <a:pt x="1" y="1010"/>
                    <a:pt x="1" y="1107"/>
                    <a:pt x="44" y="1107"/>
                  </a:cubicBezTo>
                  <a:cubicBezTo>
                    <a:pt x="84" y="1125"/>
                    <a:pt x="115" y="1135"/>
                    <a:pt x="141" y="1135"/>
                  </a:cubicBezTo>
                  <a:cubicBezTo>
                    <a:pt x="177" y="1135"/>
                    <a:pt x="202" y="1114"/>
                    <a:pt x="227" y="1064"/>
                  </a:cubicBezTo>
                  <a:lnTo>
                    <a:pt x="583" y="201"/>
                  </a:lnTo>
                  <a:cubicBezTo>
                    <a:pt x="626" y="115"/>
                    <a:pt x="626" y="29"/>
                    <a:pt x="540" y="29"/>
                  </a:cubicBezTo>
                  <a:cubicBezTo>
                    <a:pt x="522" y="11"/>
                    <a:pt x="504" y="0"/>
                    <a:pt x="486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2" name="Google Shape;1621;p43"/>
            <p:cNvSpPr/>
            <p:nvPr/>
          </p:nvSpPr>
          <p:spPr>
            <a:xfrm>
              <a:off x="4270439" y="1063734"/>
              <a:ext cx="59210" cy="36177"/>
            </a:xfrm>
            <a:custGeom>
              <a:avLst/>
              <a:gdLst/>
              <a:ahLst/>
              <a:cxnLst/>
              <a:rect l="l" t="t" r="r" b="b"/>
              <a:pathLst>
                <a:path w="982" h="600" extrusionOk="0">
                  <a:moveTo>
                    <a:pt x="887" y="0"/>
                  </a:moveTo>
                  <a:cubicBezTo>
                    <a:pt x="875" y="0"/>
                    <a:pt x="864" y="6"/>
                    <a:pt x="852" y="17"/>
                  </a:cubicBezTo>
                  <a:lnTo>
                    <a:pt x="87" y="330"/>
                  </a:lnTo>
                  <a:cubicBezTo>
                    <a:pt x="43" y="330"/>
                    <a:pt x="0" y="427"/>
                    <a:pt x="43" y="513"/>
                  </a:cubicBezTo>
                  <a:cubicBezTo>
                    <a:pt x="43" y="556"/>
                    <a:pt x="130" y="600"/>
                    <a:pt x="173" y="600"/>
                  </a:cubicBezTo>
                  <a:lnTo>
                    <a:pt x="895" y="287"/>
                  </a:lnTo>
                  <a:cubicBezTo>
                    <a:pt x="981" y="244"/>
                    <a:pt x="981" y="157"/>
                    <a:pt x="981" y="104"/>
                  </a:cubicBezTo>
                  <a:cubicBezTo>
                    <a:pt x="950" y="40"/>
                    <a:pt x="918" y="0"/>
                    <a:pt x="887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3" name="Google Shape;1622;p43"/>
            <p:cNvSpPr/>
            <p:nvPr/>
          </p:nvSpPr>
          <p:spPr>
            <a:xfrm>
              <a:off x="4224253" y="1001269"/>
              <a:ext cx="54024" cy="48357"/>
            </a:xfrm>
            <a:custGeom>
              <a:avLst/>
              <a:gdLst/>
              <a:ahLst/>
              <a:cxnLst/>
              <a:rect l="l" t="t" r="r" b="b"/>
              <a:pathLst>
                <a:path w="896" h="802" extrusionOk="0">
                  <a:moveTo>
                    <a:pt x="127" y="0"/>
                  </a:moveTo>
                  <a:cubicBezTo>
                    <a:pt x="83" y="0"/>
                    <a:pt x="31" y="31"/>
                    <a:pt x="1" y="61"/>
                  </a:cubicBezTo>
                  <a:cubicBezTo>
                    <a:pt x="1" y="158"/>
                    <a:pt x="1" y="245"/>
                    <a:pt x="44" y="245"/>
                  </a:cubicBezTo>
                  <a:lnTo>
                    <a:pt x="712" y="784"/>
                  </a:lnTo>
                  <a:cubicBezTo>
                    <a:pt x="741" y="796"/>
                    <a:pt x="765" y="802"/>
                    <a:pt x="785" y="802"/>
                  </a:cubicBezTo>
                  <a:cubicBezTo>
                    <a:pt x="835" y="802"/>
                    <a:pt x="865" y="771"/>
                    <a:pt x="896" y="741"/>
                  </a:cubicBezTo>
                  <a:cubicBezTo>
                    <a:pt x="896" y="654"/>
                    <a:pt x="896" y="557"/>
                    <a:pt x="853" y="514"/>
                  </a:cubicBezTo>
                  <a:lnTo>
                    <a:pt x="173" y="18"/>
                  </a:lnTo>
                  <a:cubicBezTo>
                    <a:pt x="161" y="6"/>
                    <a:pt x="144" y="0"/>
                    <a:pt x="127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4" name="Google Shape;1623;p43"/>
            <p:cNvSpPr/>
            <p:nvPr/>
          </p:nvSpPr>
          <p:spPr>
            <a:xfrm>
              <a:off x="4367936" y="1147544"/>
              <a:ext cx="54024" cy="47271"/>
            </a:xfrm>
            <a:custGeom>
              <a:avLst/>
              <a:gdLst/>
              <a:ahLst/>
              <a:cxnLst/>
              <a:rect l="l" t="t" r="r" b="b"/>
              <a:pathLst>
                <a:path w="896" h="784" extrusionOk="0">
                  <a:moveTo>
                    <a:pt x="107" y="0"/>
                  </a:moveTo>
                  <a:cubicBezTo>
                    <a:pt x="62" y="0"/>
                    <a:pt x="31" y="31"/>
                    <a:pt x="1" y="61"/>
                  </a:cubicBezTo>
                  <a:cubicBezTo>
                    <a:pt x="1" y="158"/>
                    <a:pt x="1" y="201"/>
                    <a:pt x="44" y="245"/>
                  </a:cubicBezTo>
                  <a:lnTo>
                    <a:pt x="712" y="784"/>
                  </a:lnTo>
                  <a:cubicBezTo>
                    <a:pt x="755" y="784"/>
                    <a:pt x="852" y="784"/>
                    <a:pt x="895" y="697"/>
                  </a:cubicBezTo>
                  <a:cubicBezTo>
                    <a:pt x="895" y="654"/>
                    <a:pt x="895" y="557"/>
                    <a:pt x="852" y="514"/>
                  </a:cubicBezTo>
                  <a:lnTo>
                    <a:pt x="173" y="18"/>
                  </a:lnTo>
                  <a:cubicBezTo>
                    <a:pt x="148" y="5"/>
                    <a:pt x="126" y="0"/>
                    <a:pt x="107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5" name="Google Shape;1624;p43"/>
            <p:cNvSpPr/>
            <p:nvPr/>
          </p:nvSpPr>
          <p:spPr>
            <a:xfrm>
              <a:off x="4384216" y="986074"/>
              <a:ext cx="61802" cy="22189"/>
            </a:xfrm>
            <a:custGeom>
              <a:avLst/>
              <a:gdLst/>
              <a:ahLst/>
              <a:cxnLst/>
              <a:rect l="l" t="t" r="r" b="b"/>
              <a:pathLst>
                <a:path w="1025" h="368" extrusionOk="0">
                  <a:moveTo>
                    <a:pt x="129" y="1"/>
                  </a:moveTo>
                  <a:cubicBezTo>
                    <a:pt x="43" y="1"/>
                    <a:pt x="0" y="44"/>
                    <a:pt x="0" y="141"/>
                  </a:cubicBezTo>
                  <a:cubicBezTo>
                    <a:pt x="0" y="227"/>
                    <a:pt x="43" y="270"/>
                    <a:pt x="129" y="270"/>
                  </a:cubicBezTo>
                  <a:lnTo>
                    <a:pt x="895" y="367"/>
                  </a:lnTo>
                  <a:cubicBezTo>
                    <a:pt x="938" y="367"/>
                    <a:pt x="981" y="270"/>
                    <a:pt x="981" y="227"/>
                  </a:cubicBezTo>
                  <a:cubicBezTo>
                    <a:pt x="1024" y="141"/>
                    <a:pt x="938" y="44"/>
                    <a:pt x="895" y="44"/>
                  </a:cubicBezTo>
                  <a:lnTo>
                    <a:pt x="129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6" name="Google Shape;1625;p43"/>
            <p:cNvSpPr/>
            <p:nvPr/>
          </p:nvSpPr>
          <p:spPr>
            <a:xfrm>
              <a:off x="4397179" y="1058549"/>
              <a:ext cx="29967" cy="74886"/>
            </a:xfrm>
            <a:custGeom>
              <a:avLst/>
              <a:gdLst/>
              <a:ahLst/>
              <a:cxnLst/>
              <a:rect l="l" t="t" r="r" b="b"/>
              <a:pathLst>
                <a:path w="497" h="1242" extrusionOk="0">
                  <a:moveTo>
                    <a:pt x="392" y="0"/>
                  </a:moveTo>
                  <a:cubicBezTo>
                    <a:pt x="343" y="0"/>
                    <a:pt x="310" y="40"/>
                    <a:pt x="270" y="103"/>
                  </a:cubicBezTo>
                  <a:lnTo>
                    <a:pt x="55" y="1052"/>
                  </a:lnTo>
                  <a:cubicBezTo>
                    <a:pt x="1" y="1138"/>
                    <a:pt x="55" y="1181"/>
                    <a:pt x="98" y="1225"/>
                  </a:cubicBezTo>
                  <a:cubicBezTo>
                    <a:pt x="109" y="1236"/>
                    <a:pt x="124" y="1242"/>
                    <a:pt x="139" y="1242"/>
                  </a:cubicBezTo>
                  <a:cubicBezTo>
                    <a:pt x="181" y="1242"/>
                    <a:pt x="227" y="1201"/>
                    <a:pt x="227" y="1138"/>
                  </a:cubicBezTo>
                  <a:lnTo>
                    <a:pt x="497" y="190"/>
                  </a:lnTo>
                  <a:cubicBezTo>
                    <a:pt x="497" y="103"/>
                    <a:pt x="497" y="60"/>
                    <a:pt x="454" y="17"/>
                  </a:cubicBezTo>
                  <a:cubicBezTo>
                    <a:pt x="430" y="6"/>
                    <a:pt x="410" y="0"/>
                    <a:pt x="392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7" name="Google Shape;1626;p43"/>
            <p:cNvSpPr/>
            <p:nvPr/>
          </p:nvSpPr>
          <p:spPr>
            <a:xfrm>
              <a:off x="4340622" y="1016885"/>
              <a:ext cx="37805" cy="69400"/>
            </a:xfrm>
            <a:custGeom>
              <a:avLst/>
              <a:gdLst/>
              <a:ahLst/>
              <a:cxnLst/>
              <a:rect l="l" t="t" r="r" b="b"/>
              <a:pathLst>
                <a:path w="627" h="1151" extrusionOk="0">
                  <a:moveTo>
                    <a:pt x="145" y="1"/>
                  </a:moveTo>
                  <a:cubicBezTo>
                    <a:pt x="125" y="1"/>
                    <a:pt x="105" y="11"/>
                    <a:pt x="87" y="29"/>
                  </a:cubicBezTo>
                  <a:cubicBezTo>
                    <a:pt x="1" y="29"/>
                    <a:pt x="1" y="126"/>
                    <a:pt x="44" y="212"/>
                  </a:cubicBezTo>
                  <a:lnTo>
                    <a:pt x="400" y="1064"/>
                  </a:lnTo>
                  <a:cubicBezTo>
                    <a:pt x="454" y="1150"/>
                    <a:pt x="497" y="1150"/>
                    <a:pt x="583" y="1150"/>
                  </a:cubicBezTo>
                  <a:cubicBezTo>
                    <a:pt x="626" y="1107"/>
                    <a:pt x="626" y="1021"/>
                    <a:pt x="626" y="934"/>
                  </a:cubicBezTo>
                  <a:lnTo>
                    <a:pt x="227" y="72"/>
                  </a:lnTo>
                  <a:cubicBezTo>
                    <a:pt x="202" y="21"/>
                    <a:pt x="173" y="1"/>
                    <a:pt x="145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8" name="Google Shape;1627;p43"/>
            <p:cNvSpPr/>
            <p:nvPr/>
          </p:nvSpPr>
          <p:spPr>
            <a:xfrm>
              <a:off x="4391994" y="1217305"/>
              <a:ext cx="37745" cy="68917"/>
            </a:xfrm>
            <a:custGeom>
              <a:avLst/>
              <a:gdLst/>
              <a:ahLst/>
              <a:cxnLst/>
              <a:rect l="l" t="t" r="r" b="b"/>
              <a:pathLst>
                <a:path w="626" h="1143" extrusionOk="0">
                  <a:moveTo>
                    <a:pt x="117" y="0"/>
                  </a:moveTo>
                  <a:cubicBezTo>
                    <a:pt x="90" y="0"/>
                    <a:pt x="62" y="13"/>
                    <a:pt x="44" y="36"/>
                  </a:cubicBezTo>
                  <a:cubicBezTo>
                    <a:pt x="0" y="36"/>
                    <a:pt x="0" y="123"/>
                    <a:pt x="0" y="209"/>
                  </a:cubicBezTo>
                  <a:lnTo>
                    <a:pt x="410" y="1061"/>
                  </a:lnTo>
                  <a:cubicBezTo>
                    <a:pt x="436" y="1119"/>
                    <a:pt x="462" y="1142"/>
                    <a:pt x="488" y="1142"/>
                  </a:cubicBezTo>
                  <a:cubicBezTo>
                    <a:pt x="505" y="1142"/>
                    <a:pt x="522" y="1132"/>
                    <a:pt x="540" y="1114"/>
                  </a:cubicBezTo>
                  <a:cubicBezTo>
                    <a:pt x="583" y="1114"/>
                    <a:pt x="626" y="1017"/>
                    <a:pt x="583" y="931"/>
                  </a:cubicBezTo>
                  <a:lnTo>
                    <a:pt x="184" y="79"/>
                  </a:lnTo>
                  <a:cubicBezTo>
                    <a:pt x="184" y="24"/>
                    <a:pt x="152" y="0"/>
                    <a:pt x="117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9" name="Google Shape;1628;p43"/>
            <p:cNvSpPr/>
            <p:nvPr/>
          </p:nvSpPr>
          <p:spPr>
            <a:xfrm>
              <a:off x="4709205" y="973533"/>
              <a:ext cx="45583" cy="66144"/>
            </a:xfrm>
            <a:custGeom>
              <a:avLst/>
              <a:gdLst/>
              <a:ahLst/>
              <a:cxnLst/>
              <a:rect l="l" t="t" r="r" b="b"/>
              <a:pathLst>
                <a:path w="756" h="1097" extrusionOk="0">
                  <a:moveTo>
                    <a:pt x="142" y="0"/>
                  </a:moveTo>
                  <a:cubicBezTo>
                    <a:pt x="124" y="0"/>
                    <a:pt x="105" y="13"/>
                    <a:pt x="87" y="36"/>
                  </a:cubicBezTo>
                  <a:cubicBezTo>
                    <a:pt x="44" y="79"/>
                    <a:pt x="1" y="166"/>
                    <a:pt x="44" y="252"/>
                  </a:cubicBezTo>
                  <a:lnTo>
                    <a:pt x="540" y="1017"/>
                  </a:lnTo>
                  <a:cubicBezTo>
                    <a:pt x="565" y="1073"/>
                    <a:pt x="589" y="1097"/>
                    <a:pt x="614" y="1097"/>
                  </a:cubicBezTo>
                  <a:cubicBezTo>
                    <a:pt x="632" y="1097"/>
                    <a:pt x="651" y="1084"/>
                    <a:pt x="669" y="1061"/>
                  </a:cubicBezTo>
                  <a:cubicBezTo>
                    <a:pt x="712" y="1017"/>
                    <a:pt x="755" y="931"/>
                    <a:pt x="712" y="845"/>
                  </a:cubicBezTo>
                  <a:lnTo>
                    <a:pt x="216" y="79"/>
                  </a:lnTo>
                  <a:cubicBezTo>
                    <a:pt x="192" y="24"/>
                    <a:pt x="167" y="0"/>
                    <a:pt x="142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0" name="Google Shape;1629;p43"/>
            <p:cNvSpPr/>
            <p:nvPr/>
          </p:nvSpPr>
          <p:spPr>
            <a:xfrm>
              <a:off x="4830759" y="997772"/>
              <a:ext cx="51432" cy="55351"/>
            </a:xfrm>
            <a:custGeom>
              <a:avLst/>
              <a:gdLst/>
              <a:ahLst/>
              <a:cxnLst/>
              <a:rect l="l" t="t" r="r" b="b"/>
              <a:pathLst>
                <a:path w="853" h="918" extrusionOk="0">
                  <a:moveTo>
                    <a:pt x="93" y="1"/>
                  </a:moveTo>
                  <a:cubicBezTo>
                    <a:pt x="58" y="1"/>
                    <a:pt x="22" y="12"/>
                    <a:pt x="1" y="33"/>
                  </a:cubicBezTo>
                  <a:cubicBezTo>
                    <a:pt x="1" y="119"/>
                    <a:pt x="1" y="216"/>
                    <a:pt x="44" y="260"/>
                  </a:cubicBezTo>
                  <a:lnTo>
                    <a:pt x="626" y="885"/>
                  </a:lnTo>
                  <a:cubicBezTo>
                    <a:pt x="653" y="906"/>
                    <a:pt x="688" y="917"/>
                    <a:pt x="722" y="917"/>
                  </a:cubicBezTo>
                  <a:cubicBezTo>
                    <a:pt x="756" y="917"/>
                    <a:pt x="788" y="906"/>
                    <a:pt x="810" y="885"/>
                  </a:cubicBezTo>
                  <a:cubicBezTo>
                    <a:pt x="853" y="799"/>
                    <a:pt x="810" y="712"/>
                    <a:pt x="766" y="659"/>
                  </a:cubicBezTo>
                  <a:lnTo>
                    <a:pt x="184" y="33"/>
                  </a:lnTo>
                  <a:cubicBezTo>
                    <a:pt x="163" y="12"/>
                    <a:pt x="128" y="1"/>
                    <a:pt x="9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1" name="Google Shape;1630;p43"/>
            <p:cNvSpPr/>
            <p:nvPr/>
          </p:nvSpPr>
          <p:spPr>
            <a:xfrm>
              <a:off x="4795668" y="1013388"/>
              <a:ext cx="21525" cy="78745"/>
            </a:xfrm>
            <a:custGeom>
              <a:avLst/>
              <a:gdLst/>
              <a:ahLst/>
              <a:cxnLst/>
              <a:rect l="l" t="t" r="r" b="b"/>
              <a:pathLst>
                <a:path w="357" h="1306" extrusionOk="0">
                  <a:moveTo>
                    <a:pt x="87" y="1"/>
                  </a:moveTo>
                  <a:cubicBezTo>
                    <a:pt x="44" y="44"/>
                    <a:pt x="1" y="87"/>
                    <a:pt x="1" y="184"/>
                  </a:cubicBezTo>
                  <a:lnTo>
                    <a:pt x="130" y="1165"/>
                  </a:lnTo>
                  <a:cubicBezTo>
                    <a:pt x="130" y="1262"/>
                    <a:pt x="184" y="1305"/>
                    <a:pt x="227" y="1305"/>
                  </a:cubicBezTo>
                  <a:cubicBezTo>
                    <a:pt x="313" y="1262"/>
                    <a:pt x="357" y="1208"/>
                    <a:pt x="357" y="1122"/>
                  </a:cubicBezTo>
                  <a:lnTo>
                    <a:pt x="227" y="130"/>
                  </a:lnTo>
                  <a:cubicBezTo>
                    <a:pt x="227" y="44"/>
                    <a:pt x="130" y="1"/>
                    <a:pt x="87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2" name="Google Shape;1631;p43"/>
            <p:cNvSpPr/>
            <p:nvPr/>
          </p:nvSpPr>
          <p:spPr>
            <a:xfrm>
              <a:off x="4746949" y="1138862"/>
              <a:ext cx="46186" cy="63611"/>
            </a:xfrm>
            <a:custGeom>
              <a:avLst/>
              <a:gdLst/>
              <a:ahLst/>
              <a:cxnLst/>
              <a:rect l="l" t="t" r="r" b="b"/>
              <a:pathLst>
                <a:path w="766" h="1055" extrusionOk="0">
                  <a:moveTo>
                    <a:pt x="627" y="0"/>
                  </a:moveTo>
                  <a:cubicBezTo>
                    <a:pt x="593" y="0"/>
                    <a:pt x="561" y="11"/>
                    <a:pt x="539" y="33"/>
                  </a:cubicBezTo>
                  <a:lnTo>
                    <a:pt x="43" y="798"/>
                  </a:lnTo>
                  <a:cubicBezTo>
                    <a:pt x="0" y="884"/>
                    <a:pt x="43" y="971"/>
                    <a:pt x="86" y="1014"/>
                  </a:cubicBezTo>
                  <a:cubicBezTo>
                    <a:pt x="108" y="1041"/>
                    <a:pt x="132" y="1054"/>
                    <a:pt x="156" y="1054"/>
                  </a:cubicBezTo>
                  <a:cubicBezTo>
                    <a:pt x="181" y="1054"/>
                    <a:pt x="205" y="1041"/>
                    <a:pt x="227" y="1014"/>
                  </a:cubicBezTo>
                  <a:lnTo>
                    <a:pt x="722" y="205"/>
                  </a:lnTo>
                  <a:cubicBezTo>
                    <a:pt x="766" y="162"/>
                    <a:pt x="766" y="76"/>
                    <a:pt x="722" y="33"/>
                  </a:cubicBezTo>
                  <a:cubicBezTo>
                    <a:pt x="696" y="11"/>
                    <a:pt x="660" y="0"/>
                    <a:pt x="627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3" name="Google Shape;1632;p43"/>
            <p:cNvSpPr/>
            <p:nvPr/>
          </p:nvSpPr>
          <p:spPr>
            <a:xfrm>
              <a:off x="4765761" y="858671"/>
              <a:ext cx="24781" cy="77117"/>
            </a:xfrm>
            <a:custGeom>
              <a:avLst/>
              <a:gdLst/>
              <a:ahLst/>
              <a:cxnLst/>
              <a:rect l="l" t="t" r="r" b="b"/>
              <a:pathLst>
                <a:path w="411" h="1279" extrusionOk="0">
                  <a:moveTo>
                    <a:pt x="313" y="1"/>
                  </a:moveTo>
                  <a:cubicBezTo>
                    <a:pt x="270" y="1"/>
                    <a:pt x="184" y="55"/>
                    <a:pt x="184" y="141"/>
                  </a:cubicBezTo>
                  <a:lnTo>
                    <a:pt x="1" y="1133"/>
                  </a:lnTo>
                  <a:cubicBezTo>
                    <a:pt x="1" y="1176"/>
                    <a:pt x="44" y="1262"/>
                    <a:pt x="87" y="1262"/>
                  </a:cubicBezTo>
                  <a:cubicBezTo>
                    <a:pt x="101" y="1274"/>
                    <a:pt x="118" y="1279"/>
                    <a:pt x="135" y="1279"/>
                  </a:cubicBezTo>
                  <a:cubicBezTo>
                    <a:pt x="181" y="1279"/>
                    <a:pt x="227" y="1239"/>
                    <a:pt x="227" y="1176"/>
                  </a:cubicBezTo>
                  <a:lnTo>
                    <a:pt x="410" y="184"/>
                  </a:lnTo>
                  <a:cubicBezTo>
                    <a:pt x="410" y="98"/>
                    <a:pt x="357" y="55"/>
                    <a:pt x="31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4" name="Google Shape;1633;p43"/>
            <p:cNvSpPr/>
            <p:nvPr/>
          </p:nvSpPr>
          <p:spPr>
            <a:xfrm>
              <a:off x="4811947" y="897923"/>
              <a:ext cx="56617" cy="46970"/>
            </a:xfrm>
            <a:custGeom>
              <a:avLst/>
              <a:gdLst/>
              <a:ahLst/>
              <a:cxnLst/>
              <a:rect l="l" t="t" r="r" b="b"/>
              <a:pathLst>
                <a:path w="939" h="779" extrusionOk="0">
                  <a:moveTo>
                    <a:pt x="108" y="1"/>
                  </a:moveTo>
                  <a:cubicBezTo>
                    <a:pt x="73" y="1"/>
                    <a:pt x="43" y="21"/>
                    <a:pt x="43" y="72"/>
                  </a:cubicBezTo>
                  <a:cubicBezTo>
                    <a:pt x="0" y="158"/>
                    <a:pt x="0" y="212"/>
                    <a:pt x="87" y="255"/>
                  </a:cubicBezTo>
                  <a:lnTo>
                    <a:pt x="766" y="751"/>
                  </a:lnTo>
                  <a:cubicBezTo>
                    <a:pt x="783" y="768"/>
                    <a:pt x="800" y="779"/>
                    <a:pt x="817" y="779"/>
                  </a:cubicBezTo>
                  <a:cubicBezTo>
                    <a:pt x="843" y="779"/>
                    <a:pt x="869" y="756"/>
                    <a:pt x="895" y="697"/>
                  </a:cubicBezTo>
                  <a:cubicBezTo>
                    <a:pt x="938" y="611"/>
                    <a:pt x="895" y="568"/>
                    <a:pt x="852" y="525"/>
                  </a:cubicBezTo>
                  <a:lnTo>
                    <a:pt x="184" y="29"/>
                  </a:lnTo>
                  <a:cubicBezTo>
                    <a:pt x="161" y="11"/>
                    <a:pt x="133" y="1"/>
                    <a:pt x="108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5" name="Google Shape;1634;p43"/>
            <p:cNvSpPr/>
            <p:nvPr/>
          </p:nvSpPr>
          <p:spPr>
            <a:xfrm>
              <a:off x="4763169" y="952550"/>
              <a:ext cx="59873" cy="39433"/>
            </a:xfrm>
            <a:custGeom>
              <a:avLst/>
              <a:gdLst/>
              <a:ahLst/>
              <a:cxnLst/>
              <a:rect l="l" t="t" r="r" b="b"/>
              <a:pathLst>
                <a:path w="993" h="654" extrusionOk="0">
                  <a:moveTo>
                    <a:pt x="850" y="1"/>
                  </a:moveTo>
                  <a:cubicBezTo>
                    <a:pt x="835" y="1"/>
                    <a:pt x="821" y="6"/>
                    <a:pt x="809" y="18"/>
                  </a:cubicBezTo>
                  <a:lnTo>
                    <a:pt x="87" y="384"/>
                  </a:lnTo>
                  <a:cubicBezTo>
                    <a:pt x="1" y="427"/>
                    <a:pt x="1" y="471"/>
                    <a:pt x="1" y="557"/>
                  </a:cubicBezTo>
                  <a:cubicBezTo>
                    <a:pt x="44" y="654"/>
                    <a:pt x="87" y="654"/>
                    <a:pt x="130" y="654"/>
                  </a:cubicBezTo>
                  <a:lnTo>
                    <a:pt x="896" y="287"/>
                  </a:lnTo>
                  <a:cubicBezTo>
                    <a:pt x="939" y="244"/>
                    <a:pt x="993" y="158"/>
                    <a:pt x="939" y="115"/>
                  </a:cubicBezTo>
                  <a:cubicBezTo>
                    <a:pt x="939" y="43"/>
                    <a:pt x="892" y="1"/>
                    <a:pt x="85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6" name="Google Shape;1635;p43"/>
            <p:cNvSpPr/>
            <p:nvPr/>
          </p:nvSpPr>
          <p:spPr>
            <a:xfrm>
              <a:off x="4551896" y="814053"/>
              <a:ext cx="43654" cy="65239"/>
            </a:xfrm>
            <a:custGeom>
              <a:avLst/>
              <a:gdLst/>
              <a:ahLst/>
              <a:cxnLst/>
              <a:rect l="l" t="t" r="r" b="b"/>
              <a:pathLst>
                <a:path w="724" h="1082" extrusionOk="0">
                  <a:moveTo>
                    <a:pt x="145" y="1"/>
                  </a:moveTo>
                  <a:cubicBezTo>
                    <a:pt x="125" y="1"/>
                    <a:pt x="105" y="11"/>
                    <a:pt x="87" y="29"/>
                  </a:cubicBezTo>
                  <a:cubicBezTo>
                    <a:pt x="1" y="72"/>
                    <a:pt x="1" y="158"/>
                    <a:pt x="44" y="202"/>
                  </a:cubicBezTo>
                  <a:lnTo>
                    <a:pt x="540" y="1010"/>
                  </a:lnTo>
                  <a:cubicBezTo>
                    <a:pt x="571" y="1049"/>
                    <a:pt x="601" y="1082"/>
                    <a:pt x="632" y="1082"/>
                  </a:cubicBezTo>
                  <a:cubicBezTo>
                    <a:pt x="645" y="1082"/>
                    <a:pt x="657" y="1076"/>
                    <a:pt x="669" y="1064"/>
                  </a:cubicBezTo>
                  <a:cubicBezTo>
                    <a:pt x="723" y="1010"/>
                    <a:pt x="723" y="924"/>
                    <a:pt x="723" y="838"/>
                  </a:cubicBezTo>
                  <a:lnTo>
                    <a:pt x="227" y="72"/>
                  </a:lnTo>
                  <a:cubicBezTo>
                    <a:pt x="202" y="22"/>
                    <a:pt x="173" y="1"/>
                    <a:pt x="145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7" name="Google Shape;1636;p43"/>
            <p:cNvSpPr/>
            <p:nvPr/>
          </p:nvSpPr>
          <p:spPr>
            <a:xfrm>
              <a:off x="4687137" y="862832"/>
              <a:ext cx="51371" cy="56135"/>
            </a:xfrm>
            <a:custGeom>
              <a:avLst/>
              <a:gdLst/>
              <a:ahLst/>
              <a:cxnLst/>
              <a:rect l="l" t="t" r="r" b="b"/>
              <a:pathLst>
                <a:path w="852" h="931" extrusionOk="0">
                  <a:moveTo>
                    <a:pt x="113" y="0"/>
                  </a:moveTo>
                  <a:cubicBezTo>
                    <a:pt x="77" y="0"/>
                    <a:pt x="43" y="21"/>
                    <a:pt x="43" y="72"/>
                  </a:cubicBezTo>
                  <a:cubicBezTo>
                    <a:pt x="0" y="115"/>
                    <a:pt x="0" y="201"/>
                    <a:pt x="43" y="255"/>
                  </a:cubicBezTo>
                  <a:lnTo>
                    <a:pt x="636" y="880"/>
                  </a:lnTo>
                  <a:cubicBezTo>
                    <a:pt x="655" y="917"/>
                    <a:pt x="680" y="930"/>
                    <a:pt x="708" y="930"/>
                  </a:cubicBezTo>
                  <a:cubicBezTo>
                    <a:pt x="745" y="930"/>
                    <a:pt x="784" y="905"/>
                    <a:pt x="809" y="880"/>
                  </a:cubicBezTo>
                  <a:cubicBezTo>
                    <a:pt x="852" y="837"/>
                    <a:pt x="852" y="740"/>
                    <a:pt x="809" y="697"/>
                  </a:cubicBezTo>
                  <a:lnTo>
                    <a:pt x="184" y="29"/>
                  </a:lnTo>
                  <a:cubicBezTo>
                    <a:pt x="166" y="11"/>
                    <a:pt x="139" y="0"/>
                    <a:pt x="11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8" name="Google Shape;1637;p43"/>
            <p:cNvSpPr/>
            <p:nvPr/>
          </p:nvSpPr>
          <p:spPr>
            <a:xfrm>
              <a:off x="4445958" y="1133315"/>
              <a:ext cx="48779" cy="56738"/>
            </a:xfrm>
            <a:custGeom>
              <a:avLst/>
              <a:gdLst/>
              <a:ahLst/>
              <a:cxnLst/>
              <a:rect l="l" t="t" r="r" b="b"/>
              <a:pathLst>
                <a:path w="809" h="941" extrusionOk="0">
                  <a:moveTo>
                    <a:pt x="116" y="0"/>
                  </a:moveTo>
                  <a:cubicBezTo>
                    <a:pt x="77" y="0"/>
                    <a:pt x="33" y="23"/>
                    <a:pt x="0" y="82"/>
                  </a:cubicBezTo>
                  <a:cubicBezTo>
                    <a:pt x="0" y="125"/>
                    <a:pt x="0" y="211"/>
                    <a:pt x="54" y="254"/>
                  </a:cubicBezTo>
                  <a:lnTo>
                    <a:pt x="636" y="890"/>
                  </a:lnTo>
                  <a:cubicBezTo>
                    <a:pt x="655" y="927"/>
                    <a:pt x="681" y="940"/>
                    <a:pt x="708" y="940"/>
                  </a:cubicBezTo>
                  <a:cubicBezTo>
                    <a:pt x="745" y="940"/>
                    <a:pt x="784" y="915"/>
                    <a:pt x="809" y="890"/>
                  </a:cubicBezTo>
                  <a:cubicBezTo>
                    <a:pt x="809" y="836"/>
                    <a:pt x="809" y="750"/>
                    <a:pt x="766" y="707"/>
                  </a:cubicBezTo>
                  <a:lnTo>
                    <a:pt x="184" y="28"/>
                  </a:lnTo>
                  <a:cubicBezTo>
                    <a:pt x="166" y="10"/>
                    <a:pt x="142" y="0"/>
                    <a:pt x="116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9" name="Google Shape;1638;p43"/>
            <p:cNvSpPr/>
            <p:nvPr/>
          </p:nvSpPr>
          <p:spPr>
            <a:xfrm>
              <a:off x="4644207" y="904857"/>
              <a:ext cx="21525" cy="76816"/>
            </a:xfrm>
            <a:custGeom>
              <a:avLst/>
              <a:gdLst/>
              <a:ahLst/>
              <a:cxnLst/>
              <a:rect l="l" t="t" r="r" b="b"/>
              <a:pathLst>
                <a:path w="357" h="1274" extrusionOk="0">
                  <a:moveTo>
                    <a:pt x="130" y="0"/>
                  </a:moveTo>
                  <a:cubicBezTo>
                    <a:pt x="44" y="0"/>
                    <a:pt x="1" y="97"/>
                    <a:pt x="44" y="183"/>
                  </a:cubicBezTo>
                  <a:lnTo>
                    <a:pt x="130" y="1175"/>
                  </a:lnTo>
                  <a:cubicBezTo>
                    <a:pt x="165" y="1210"/>
                    <a:pt x="200" y="1273"/>
                    <a:pt x="240" y="1273"/>
                  </a:cubicBezTo>
                  <a:cubicBezTo>
                    <a:pt x="250" y="1273"/>
                    <a:pt x="260" y="1270"/>
                    <a:pt x="270" y="1262"/>
                  </a:cubicBezTo>
                  <a:cubicBezTo>
                    <a:pt x="356" y="1262"/>
                    <a:pt x="356" y="1175"/>
                    <a:pt x="356" y="1121"/>
                  </a:cubicBezTo>
                  <a:lnTo>
                    <a:pt x="270" y="140"/>
                  </a:lnTo>
                  <a:cubicBezTo>
                    <a:pt x="216" y="43"/>
                    <a:pt x="173" y="0"/>
                    <a:pt x="13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0" name="Google Shape;1639;p43"/>
            <p:cNvSpPr/>
            <p:nvPr/>
          </p:nvSpPr>
          <p:spPr>
            <a:xfrm>
              <a:off x="4600674" y="950983"/>
              <a:ext cx="16280" cy="78745"/>
            </a:xfrm>
            <a:custGeom>
              <a:avLst/>
              <a:gdLst/>
              <a:ahLst/>
              <a:cxnLst/>
              <a:rect l="l" t="t" r="r" b="b"/>
              <a:pathLst>
                <a:path w="270" h="1306" extrusionOk="0">
                  <a:moveTo>
                    <a:pt x="130" y="1"/>
                  </a:moveTo>
                  <a:cubicBezTo>
                    <a:pt x="43" y="44"/>
                    <a:pt x="0" y="87"/>
                    <a:pt x="0" y="184"/>
                  </a:cubicBezTo>
                  <a:lnTo>
                    <a:pt x="43" y="1165"/>
                  </a:lnTo>
                  <a:cubicBezTo>
                    <a:pt x="43" y="1262"/>
                    <a:pt x="130" y="1305"/>
                    <a:pt x="184" y="1305"/>
                  </a:cubicBezTo>
                  <a:cubicBezTo>
                    <a:pt x="227" y="1305"/>
                    <a:pt x="270" y="1262"/>
                    <a:pt x="270" y="1165"/>
                  </a:cubicBezTo>
                  <a:lnTo>
                    <a:pt x="227" y="141"/>
                  </a:lnTo>
                  <a:cubicBezTo>
                    <a:pt x="227" y="87"/>
                    <a:pt x="184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1" name="Google Shape;1640;p43"/>
            <p:cNvSpPr/>
            <p:nvPr/>
          </p:nvSpPr>
          <p:spPr>
            <a:xfrm>
              <a:off x="4622139" y="731931"/>
              <a:ext cx="24721" cy="76454"/>
            </a:xfrm>
            <a:custGeom>
              <a:avLst/>
              <a:gdLst/>
              <a:ahLst/>
              <a:cxnLst/>
              <a:rect l="l" t="t" r="r" b="b"/>
              <a:pathLst>
                <a:path w="410" h="1268" extrusionOk="0">
                  <a:moveTo>
                    <a:pt x="313" y="0"/>
                  </a:moveTo>
                  <a:cubicBezTo>
                    <a:pt x="270" y="0"/>
                    <a:pt x="227" y="43"/>
                    <a:pt x="183" y="130"/>
                  </a:cubicBezTo>
                  <a:lnTo>
                    <a:pt x="0" y="1122"/>
                  </a:lnTo>
                  <a:cubicBezTo>
                    <a:pt x="0" y="1165"/>
                    <a:pt x="43" y="1251"/>
                    <a:pt x="97" y="1251"/>
                  </a:cubicBezTo>
                  <a:cubicBezTo>
                    <a:pt x="120" y="1262"/>
                    <a:pt x="140" y="1268"/>
                    <a:pt x="157" y="1268"/>
                  </a:cubicBezTo>
                  <a:cubicBezTo>
                    <a:pt x="203" y="1268"/>
                    <a:pt x="227" y="1228"/>
                    <a:pt x="227" y="1165"/>
                  </a:cubicBezTo>
                  <a:lnTo>
                    <a:pt x="410" y="173"/>
                  </a:lnTo>
                  <a:cubicBezTo>
                    <a:pt x="410" y="130"/>
                    <a:pt x="367" y="43"/>
                    <a:pt x="31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2" name="Google Shape;1641;p43"/>
            <p:cNvSpPr/>
            <p:nvPr/>
          </p:nvSpPr>
          <p:spPr>
            <a:xfrm>
              <a:off x="4698171" y="784147"/>
              <a:ext cx="54024" cy="46427"/>
            </a:xfrm>
            <a:custGeom>
              <a:avLst/>
              <a:gdLst/>
              <a:ahLst/>
              <a:cxnLst/>
              <a:rect l="l" t="t" r="r" b="b"/>
              <a:pathLst>
                <a:path w="896" h="770" extrusionOk="0">
                  <a:moveTo>
                    <a:pt x="87" y="1"/>
                  </a:moveTo>
                  <a:cubicBezTo>
                    <a:pt x="51" y="1"/>
                    <a:pt x="26" y="22"/>
                    <a:pt x="1" y="72"/>
                  </a:cubicBezTo>
                  <a:cubicBezTo>
                    <a:pt x="1" y="115"/>
                    <a:pt x="1" y="212"/>
                    <a:pt x="44" y="256"/>
                  </a:cubicBezTo>
                  <a:lnTo>
                    <a:pt x="723" y="751"/>
                  </a:lnTo>
                  <a:cubicBezTo>
                    <a:pt x="735" y="764"/>
                    <a:pt x="751" y="769"/>
                    <a:pt x="768" y="769"/>
                  </a:cubicBezTo>
                  <a:cubicBezTo>
                    <a:pt x="812" y="769"/>
                    <a:pt x="865" y="736"/>
                    <a:pt x="895" y="698"/>
                  </a:cubicBezTo>
                  <a:cubicBezTo>
                    <a:pt x="895" y="611"/>
                    <a:pt x="895" y="525"/>
                    <a:pt x="852" y="525"/>
                  </a:cubicBezTo>
                  <a:lnTo>
                    <a:pt x="184" y="29"/>
                  </a:lnTo>
                  <a:cubicBezTo>
                    <a:pt x="144" y="11"/>
                    <a:pt x="113" y="1"/>
                    <a:pt x="87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3" name="Google Shape;1642;p43"/>
            <p:cNvSpPr/>
            <p:nvPr/>
          </p:nvSpPr>
          <p:spPr>
            <a:xfrm>
              <a:off x="4619486" y="818394"/>
              <a:ext cx="59873" cy="38770"/>
            </a:xfrm>
            <a:custGeom>
              <a:avLst/>
              <a:gdLst/>
              <a:ahLst/>
              <a:cxnLst/>
              <a:rect l="l" t="t" r="r" b="b"/>
              <a:pathLst>
                <a:path w="993" h="643" extrusionOk="0">
                  <a:moveTo>
                    <a:pt x="810" y="0"/>
                  </a:moveTo>
                  <a:lnTo>
                    <a:pt x="87" y="356"/>
                  </a:lnTo>
                  <a:cubicBezTo>
                    <a:pt x="44" y="399"/>
                    <a:pt x="1" y="496"/>
                    <a:pt x="1" y="539"/>
                  </a:cubicBezTo>
                  <a:cubicBezTo>
                    <a:pt x="33" y="602"/>
                    <a:pt x="64" y="642"/>
                    <a:pt x="117" y="642"/>
                  </a:cubicBezTo>
                  <a:cubicBezTo>
                    <a:pt x="136" y="642"/>
                    <a:pt x="158" y="637"/>
                    <a:pt x="184" y="626"/>
                  </a:cubicBezTo>
                  <a:lnTo>
                    <a:pt x="896" y="270"/>
                  </a:lnTo>
                  <a:cubicBezTo>
                    <a:pt x="950" y="270"/>
                    <a:pt x="993" y="183"/>
                    <a:pt x="950" y="86"/>
                  </a:cubicBezTo>
                  <a:cubicBezTo>
                    <a:pt x="950" y="43"/>
                    <a:pt x="853" y="0"/>
                    <a:pt x="81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4" name="Google Shape;1643;p43"/>
            <p:cNvSpPr/>
            <p:nvPr/>
          </p:nvSpPr>
          <p:spPr>
            <a:xfrm>
              <a:off x="4324403" y="1401506"/>
              <a:ext cx="43593" cy="64817"/>
            </a:xfrm>
            <a:custGeom>
              <a:avLst/>
              <a:gdLst/>
              <a:ahLst/>
              <a:cxnLst/>
              <a:rect l="l" t="t" r="r" b="b"/>
              <a:pathLst>
                <a:path w="723" h="1075" extrusionOk="0">
                  <a:moveTo>
                    <a:pt x="135" y="0"/>
                  </a:moveTo>
                  <a:cubicBezTo>
                    <a:pt x="100" y="0"/>
                    <a:pt x="65" y="11"/>
                    <a:pt x="43" y="32"/>
                  </a:cubicBezTo>
                  <a:cubicBezTo>
                    <a:pt x="0" y="76"/>
                    <a:pt x="0" y="162"/>
                    <a:pt x="43" y="216"/>
                  </a:cubicBezTo>
                  <a:lnTo>
                    <a:pt x="539" y="1024"/>
                  </a:lnTo>
                  <a:cubicBezTo>
                    <a:pt x="539" y="1049"/>
                    <a:pt x="568" y="1074"/>
                    <a:pt x="601" y="1074"/>
                  </a:cubicBezTo>
                  <a:cubicBezTo>
                    <a:pt x="625" y="1074"/>
                    <a:pt x="650" y="1061"/>
                    <a:pt x="669" y="1024"/>
                  </a:cubicBezTo>
                  <a:cubicBezTo>
                    <a:pt x="723" y="970"/>
                    <a:pt x="723" y="884"/>
                    <a:pt x="669" y="841"/>
                  </a:cubicBezTo>
                  <a:lnTo>
                    <a:pt x="227" y="32"/>
                  </a:lnTo>
                  <a:cubicBezTo>
                    <a:pt x="205" y="11"/>
                    <a:pt x="170" y="0"/>
                    <a:pt x="135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5" name="Google Shape;1644;p43"/>
            <p:cNvSpPr/>
            <p:nvPr/>
          </p:nvSpPr>
          <p:spPr>
            <a:xfrm>
              <a:off x="4362087" y="1284474"/>
              <a:ext cx="22189" cy="76454"/>
            </a:xfrm>
            <a:custGeom>
              <a:avLst/>
              <a:gdLst/>
              <a:ahLst/>
              <a:cxnLst/>
              <a:rect l="l" t="t" r="r" b="b"/>
              <a:pathLst>
                <a:path w="368" h="1268" extrusionOk="0">
                  <a:moveTo>
                    <a:pt x="98" y="0"/>
                  </a:moveTo>
                  <a:cubicBezTo>
                    <a:pt x="44" y="0"/>
                    <a:pt x="1" y="87"/>
                    <a:pt x="1" y="173"/>
                  </a:cubicBezTo>
                  <a:lnTo>
                    <a:pt x="141" y="1165"/>
                  </a:lnTo>
                  <a:cubicBezTo>
                    <a:pt x="141" y="1228"/>
                    <a:pt x="164" y="1268"/>
                    <a:pt x="210" y="1268"/>
                  </a:cubicBezTo>
                  <a:cubicBezTo>
                    <a:pt x="227" y="1268"/>
                    <a:pt x="247" y="1263"/>
                    <a:pt x="270" y="1251"/>
                  </a:cubicBezTo>
                  <a:cubicBezTo>
                    <a:pt x="313" y="1251"/>
                    <a:pt x="367" y="1208"/>
                    <a:pt x="367" y="1122"/>
                  </a:cubicBezTo>
                  <a:lnTo>
                    <a:pt x="227" y="130"/>
                  </a:lnTo>
                  <a:cubicBezTo>
                    <a:pt x="227" y="44"/>
                    <a:pt x="141" y="0"/>
                    <a:pt x="98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6" name="Google Shape;1645;p43"/>
            <p:cNvSpPr/>
            <p:nvPr/>
          </p:nvSpPr>
          <p:spPr>
            <a:xfrm>
              <a:off x="4375714" y="1380644"/>
              <a:ext cx="59873" cy="39071"/>
            </a:xfrm>
            <a:custGeom>
              <a:avLst/>
              <a:gdLst/>
              <a:ahLst/>
              <a:cxnLst/>
              <a:rect l="l" t="t" r="r" b="b"/>
              <a:pathLst>
                <a:path w="993" h="648" extrusionOk="0">
                  <a:moveTo>
                    <a:pt x="894" y="0"/>
                  </a:moveTo>
                  <a:cubicBezTo>
                    <a:pt x="879" y="0"/>
                    <a:pt x="866" y="6"/>
                    <a:pt x="853" y="23"/>
                  </a:cubicBezTo>
                  <a:lnTo>
                    <a:pt x="87" y="378"/>
                  </a:lnTo>
                  <a:cubicBezTo>
                    <a:pt x="44" y="378"/>
                    <a:pt x="1" y="465"/>
                    <a:pt x="44" y="562"/>
                  </a:cubicBezTo>
                  <a:cubicBezTo>
                    <a:pt x="44" y="605"/>
                    <a:pt x="141" y="648"/>
                    <a:pt x="184" y="648"/>
                  </a:cubicBezTo>
                  <a:lnTo>
                    <a:pt x="896" y="292"/>
                  </a:lnTo>
                  <a:cubicBezTo>
                    <a:pt x="993" y="238"/>
                    <a:pt x="993" y="152"/>
                    <a:pt x="993" y="66"/>
                  </a:cubicBezTo>
                  <a:cubicBezTo>
                    <a:pt x="963" y="36"/>
                    <a:pt x="927" y="0"/>
                    <a:pt x="89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7" name="Google Shape;1646;p43"/>
            <p:cNvSpPr/>
            <p:nvPr/>
          </p:nvSpPr>
          <p:spPr>
            <a:xfrm>
              <a:off x="4605860" y="1195660"/>
              <a:ext cx="51432" cy="55291"/>
            </a:xfrm>
            <a:custGeom>
              <a:avLst/>
              <a:gdLst/>
              <a:ahLst/>
              <a:cxnLst/>
              <a:rect l="l" t="t" r="r" b="b"/>
              <a:pathLst>
                <a:path w="853" h="917" extrusionOk="0">
                  <a:moveTo>
                    <a:pt x="733" y="0"/>
                  </a:moveTo>
                  <a:cubicBezTo>
                    <a:pt x="716" y="0"/>
                    <a:pt x="698" y="11"/>
                    <a:pt x="680" y="29"/>
                  </a:cubicBezTo>
                  <a:lnTo>
                    <a:pt x="44" y="665"/>
                  </a:lnTo>
                  <a:cubicBezTo>
                    <a:pt x="1" y="708"/>
                    <a:pt x="1" y="794"/>
                    <a:pt x="1" y="837"/>
                  </a:cubicBezTo>
                  <a:cubicBezTo>
                    <a:pt x="25" y="893"/>
                    <a:pt x="68" y="917"/>
                    <a:pt x="107" y="917"/>
                  </a:cubicBezTo>
                  <a:cubicBezTo>
                    <a:pt x="137" y="917"/>
                    <a:pt x="165" y="903"/>
                    <a:pt x="184" y="880"/>
                  </a:cubicBezTo>
                  <a:lnTo>
                    <a:pt x="809" y="255"/>
                  </a:lnTo>
                  <a:cubicBezTo>
                    <a:pt x="852" y="212"/>
                    <a:pt x="852" y="126"/>
                    <a:pt x="809" y="72"/>
                  </a:cubicBezTo>
                  <a:cubicBezTo>
                    <a:pt x="784" y="21"/>
                    <a:pt x="759" y="0"/>
                    <a:pt x="73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8" name="Google Shape;1647;p43"/>
            <p:cNvSpPr/>
            <p:nvPr/>
          </p:nvSpPr>
          <p:spPr>
            <a:xfrm>
              <a:off x="4640951" y="1019237"/>
              <a:ext cx="43654" cy="63792"/>
            </a:xfrm>
            <a:custGeom>
              <a:avLst/>
              <a:gdLst/>
              <a:ahLst/>
              <a:cxnLst/>
              <a:rect l="l" t="t" r="r" b="b"/>
              <a:pathLst>
                <a:path w="724" h="1058" extrusionOk="0">
                  <a:moveTo>
                    <a:pt x="614" y="1"/>
                  </a:moveTo>
                  <a:cubicBezTo>
                    <a:pt x="591" y="1"/>
                    <a:pt x="567" y="11"/>
                    <a:pt x="540" y="33"/>
                  </a:cubicBezTo>
                  <a:lnTo>
                    <a:pt x="55" y="842"/>
                  </a:lnTo>
                  <a:cubicBezTo>
                    <a:pt x="1" y="895"/>
                    <a:pt x="1" y="982"/>
                    <a:pt x="55" y="1025"/>
                  </a:cubicBezTo>
                  <a:cubicBezTo>
                    <a:pt x="76" y="1046"/>
                    <a:pt x="109" y="1057"/>
                    <a:pt x="141" y="1057"/>
                  </a:cubicBezTo>
                  <a:cubicBezTo>
                    <a:pt x="173" y="1057"/>
                    <a:pt x="206" y="1046"/>
                    <a:pt x="227" y="1025"/>
                  </a:cubicBezTo>
                  <a:lnTo>
                    <a:pt x="723" y="216"/>
                  </a:lnTo>
                  <a:cubicBezTo>
                    <a:pt x="723" y="173"/>
                    <a:pt x="723" y="87"/>
                    <a:pt x="680" y="33"/>
                  </a:cubicBezTo>
                  <a:cubicBezTo>
                    <a:pt x="658" y="11"/>
                    <a:pt x="637" y="1"/>
                    <a:pt x="61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9" name="Google Shape;1648;p43"/>
            <p:cNvSpPr/>
            <p:nvPr/>
          </p:nvSpPr>
          <p:spPr>
            <a:xfrm>
              <a:off x="4692986" y="1080979"/>
              <a:ext cx="61802" cy="27374"/>
            </a:xfrm>
            <a:custGeom>
              <a:avLst/>
              <a:gdLst/>
              <a:ahLst/>
              <a:cxnLst/>
              <a:rect l="l" t="t" r="r" b="b"/>
              <a:pathLst>
                <a:path w="1025" h="454" extrusionOk="0">
                  <a:moveTo>
                    <a:pt x="895" y="1"/>
                  </a:moveTo>
                  <a:lnTo>
                    <a:pt x="87" y="141"/>
                  </a:lnTo>
                  <a:cubicBezTo>
                    <a:pt x="43" y="184"/>
                    <a:pt x="0" y="227"/>
                    <a:pt x="0" y="314"/>
                  </a:cubicBezTo>
                  <a:cubicBezTo>
                    <a:pt x="43" y="411"/>
                    <a:pt x="87" y="454"/>
                    <a:pt x="130" y="454"/>
                  </a:cubicBezTo>
                  <a:lnTo>
                    <a:pt x="895" y="270"/>
                  </a:lnTo>
                  <a:cubicBezTo>
                    <a:pt x="981" y="270"/>
                    <a:pt x="1024" y="184"/>
                    <a:pt x="981" y="141"/>
                  </a:cubicBezTo>
                  <a:cubicBezTo>
                    <a:pt x="981" y="44"/>
                    <a:pt x="938" y="1"/>
                    <a:pt x="895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0" name="Google Shape;1649;p43"/>
            <p:cNvSpPr/>
            <p:nvPr/>
          </p:nvSpPr>
          <p:spPr>
            <a:xfrm>
              <a:off x="4657231" y="1133315"/>
              <a:ext cx="52035" cy="56738"/>
            </a:xfrm>
            <a:custGeom>
              <a:avLst/>
              <a:gdLst/>
              <a:ahLst/>
              <a:cxnLst/>
              <a:rect l="l" t="t" r="r" b="b"/>
              <a:pathLst>
                <a:path w="863" h="941" extrusionOk="0">
                  <a:moveTo>
                    <a:pt x="132" y="0"/>
                  </a:moveTo>
                  <a:cubicBezTo>
                    <a:pt x="106" y="0"/>
                    <a:pt x="80" y="23"/>
                    <a:pt x="54" y="82"/>
                  </a:cubicBezTo>
                  <a:cubicBezTo>
                    <a:pt x="0" y="125"/>
                    <a:pt x="0" y="211"/>
                    <a:pt x="54" y="254"/>
                  </a:cubicBezTo>
                  <a:lnTo>
                    <a:pt x="680" y="890"/>
                  </a:lnTo>
                  <a:cubicBezTo>
                    <a:pt x="698" y="927"/>
                    <a:pt x="716" y="940"/>
                    <a:pt x="734" y="940"/>
                  </a:cubicBezTo>
                  <a:cubicBezTo>
                    <a:pt x="759" y="940"/>
                    <a:pt x="784" y="915"/>
                    <a:pt x="809" y="890"/>
                  </a:cubicBezTo>
                  <a:cubicBezTo>
                    <a:pt x="863" y="836"/>
                    <a:pt x="863" y="750"/>
                    <a:pt x="809" y="707"/>
                  </a:cubicBezTo>
                  <a:lnTo>
                    <a:pt x="184" y="28"/>
                  </a:lnTo>
                  <a:cubicBezTo>
                    <a:pt x="166" y="10"/>
                    <a:pt x="149" y="0"/>
                    <a:pt x="132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1" name="Google Shape;1650;p43"/>
            <p:cNvSpPr/>
            <p:nvPr/>
          </p:nvSpPr>
          <p:spPr>
            <a:xfrm>
              <a:off x="4516804" y="1148630"/>
              <a:ext cx="59210" cy="29967"/>
            </a:xfrm>
            <a:custGeom>
              <a:avLst/>
              <a:gdLst/>
              <a:ahLst/>
              <a:cxnLst/>
              <a:rect l="l" t="t" r="r" b="b"/>
              <a:pathLst>
                <a:path w="982" h="497" extrusionOk="0">
                  <a:moveTo>
                    <a:pt x="130" y="0"/>
                  </a:moveTo>
                  <a:cubicBezTo>
                    <a:pt x="87" y="0"/>
                    <a:pt x="44" y="43"/>
                    <a:pt x="1" y="97"/>
                  </a:cubicBezTo>
                  <a:cubicBezTo>
                    <a:pt x="1" y="183"/>
                    <a:pt x="44" y="270"/>
                    <a:pt x="87" y="270"/>
                  </a:cubicBezTo>
                  <a:lnTo>
                    <a:pt x="852" y="496"/>
                  </a:lnTo>
                  <a:cubicBezTo>
                    <a:pt x="895" y="496"/>
                    <a:pt x="982" y="453"/>
                    <a:pt x="982" y="410"/>
                  </a:cubicBezTo>
                  <a:cubicBezTo>
                    <a:pt x="982" y="313"/>
                    <a:pt x="938" y="227"/>
                    <a:pt x="895" y="227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2" name="Google Shape;1651;p43"/>
            <p:cNvSpPr/>
            <p:nvPr/>
          </p:nvSpPr>
          <p:spPr>
            <a:xfrm>
              <a:off x="4546710" y="1048480"/>
              <a:ext cx="37745" cy="70304"/>
            </a:xfrm>
            <a:custGeom>
              <a:avLst/>
              <a:gdLst/>
              <a:ahLst/>
              <a:cxnLst/>
              <a:rect l="l" t="t" r="r" b="b"/>
              <a:pathLst>
                <a:path w="626" h="1166" extrusionOk="0">
                  <a:moveTo>
                    <a:pt x="540" y="1"/>
                  </a:moveTo>
                  <a:cubicBezTo>
                    <a:pt x="486" y="1"/>
                    <a:pt x="442" y="1"/>
                    <a:pt x="399" y="87"/>
                  </a:cubicBezTo>
                  <a:lnTo>
                    <a:pt x="0" y="950"/>
                  </a:lnTo>
                  <a:cubicBezTo>
                    <a:pt x="0" y="1036"/>
                    <a:pt x="0" y="1122"/>
                    <a:pt x="44" y="1165"/>
                  </a:cubicBezTo>
                  <a:cubicBezTo>
                    <a:pt x="130" y="1165"/>
                    <a:pt x="173" y="1165"/>
                    <a:pt x="216" y="1079"/>
                  </a:cubicBezTo>
                  <a:lnTo>
                    <a:pt x="583" y="227"/>
                  </a:lnTo>
                  <a:cubicBezTo>
                    <a:pt x="626" y="141"/>
                    <a:pt x="583" y="44"/>
                    <a:pt x="5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3" name="Google Shape;1652;p43"/>
            <p:cNvSpPr/>
            <p:nvPr/>
          </p:nvSpPr>
          <p:spPr>
            <a:xfrm>
              <a:off x="4600674" y="1091048"/>
              <a:ext cx="29967" cy="73861"/>
            </a:xfrm>
            <a:custGeom>
              <a:avLst/>
              <a:gdLst/>
              <a:ahLst/>
              <a:cxnLst/>
              <a:rect l="l" t="t" r="r" b="b"/>
              <a:pathLst>
                <a:path w="497" h="1225" extrusionOk="0">
                  <a:moveTo>
                    <a:pt x="106" y="0"/>
                  </a:moveTo>
                  <a:cubicBezTo>
                    <a:pt x="87" y="0"/>
                    <a:pt x="67" y="6"/>
                    <a:pt x="43" y="17"/>
                  </a:cubicBezTo>
                  <a:cubicBezTo>
                    <a:pt x="0" y="60"/>
                    <a:pt x="0" y="103"/>
                    <a:pt x="0" y="190"/>
                  </a:cubicBezTo>
                  <a:lnTo>
                    <a:pt x="270" y="1138"/>
                  </a:lnTo>
                  <a:cubicBezTo>
                    <a:pt x="313" y="1225"/>
                    <a:pt x="356" y="1225"/>
                    <a:pt x="399" y="1225"/>
                  </a:cubicBezTo>
                  <a:cubicBezTo>
                    <a:pt x="496" y="1182"/>
                    <a:pt x="496" y="1095"/>
                    <a:pt x="496" y="1052"/>
                  </a:cubicBezTo>
                  <a:lnTo>
                    <a:pt x="227" y="103"/>
                  </a:lnTo>
                  <a:cubicBezTo>
                    <a:pt x="195" y="40"/>
                    <a:pt x="158" y="0"/>
                    <a:pt x="106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4" name="Google Shape;1653;p43"/>
            <p:cNvSpPr/>
            <p:nvPr/>
          </p:nvSpPr>
          <p:spPr>
            <a:xfrm>
              <a:off x="4538269" y="1404943"/>
              <a:ext cx="51432" cy="54446"/>
            </a:xfrm>
            <a:custGeom>
              <a:avLst/>
              <a:gdLst/>
              <a:ahLst/>
              <a:cxnLst/>
              <a:rect l="l" t="t" r="r" b="b"/>
              <a:pathLst>
                <a:path w="853" h="903" extrusionOk="0">
                  <a:moveTo>
                    <a:pt x="726" y="1"/>
                  </a:moveTo>
                  <a:cubicBezTo>
                    <a:pt x="708" y="1"/>
                    <a:pt x="692" y="6"/>
                    <a:pt x="680" y="19"/>
                  </a:cubicBezTo>
                  <a:lnTo>
                    <a:pt x="43" y="644"/>
                  </a:lnTo>
                  <a:cubicBezTo>
                    <a:pt x="0" y="698"/>
                    <a:pt x="0" y="784"/>
                    <a:pt x="43" y="870"/>
                  </a:cubicBezTo>
                  <a:cubicBezTo>
                    <a:pt x="65" y="892"/>
                    <a:pt x="89" y="903"/>
                    <a:pt x="119" y="903"/>
                  </a:cubicBezTo>
                  <a:cubicBezTo>
                    <a:pt x="149" y="903"/>
                    <a:pt x="184" y="892"/>
                    <a:pt x="227" y="870"/>
                  </a:cubicBezTo>
                  <a:lnTo>
                    <a:pt x="809" y="245"/>
                  </a:lnTo>
                  <a:cubicBezTo>
                    <a:pt x="852" y="202"/>
                    <a:pt x="852" y="105"/>
                    <a:pt x="852" y="62"/>
                  </a:cubicBezTo>
                  <a:cubicBezTo>
                    <a:pt x="822" y="31"/>
                    <a:pt x="769" y="1"/>
                    <a:pt x="726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5" name="Google Shape;1654;p43"/>
            <p:cNvSpPr/>
            <p:nvPr/>
          </p:nvSpPr>
          <p:spPr>
            <a:xfrm>
              <a:off x="4519397" y="987642"/>
              <a:ext cx="51432" cy="55049"/>
            </a:xfrm>
            <a:custGeom>
              <a:avLst/>
              <a:gdLst/>
              <a:ahLst/>
              <a:cxnLst/>
              <a:rect l="l" t="t" r="r" b="b"/>
              <a:pathLst>
                <a:path w="853" h="913" extrusionOk="0">
                  <a:moveTo>
                    <a:pt x="713" y="0"/>
                  </a:moveTo>
                  <a:cubicBezTo>
                    <a:pt x="699" y="0"/>
                    <a:pt x="684" y="6"/>
                    <a:pt x="669" y="18"/>
                  </a:cubicBezTo>
                  <a:lnTo>
                    <a:pt x="44" y="654"/>
                  </a:lnTo>
                  <a:cubicBezTo>
                    <a:pt x="1" y="697"/>
                    <a:pt x="1" y="783"/>
                    <a:pt x="1" y="880"/>
                  </a:cubicBezTo>
                  <a:cubicBezTo>
                    <a:pt x="22" y="902"/>
                    <a:pt x="55" y="913"/>
                    <a:pt x="88" y="913"/>
                  </a:cubicBezTo>
                  <a:cubicBezTo>
                    <a:pt x="122" y="913"/>
                    <a:pt x="157" y="902"/>
                    <a:pt x="184" y="880"/>
                  </a:cubicBezTo>
                  <a:lnTo>
                    <a:pt x="809" y="244"/>
                  </a:lnTo>
                  <a:cubicBezTo>
                    <a:pt x="852" y="201"/>
                    <a:pt x="852" y="115"/>
                    <a:pt x="809" y="72"/>
                  </a:cubicBezTo>
                  <a:cubicBezTo>
                    <a:pt x="778" y="33"/>
                    <a:pt x="748" y="0"/>
                    <a:pt x="71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6" name="Google Shape;1655;p43"/>
            <p:cNvSpPr/>
            <p:nvPr/>
          </p:nvSpPr>
          <p:spPr>
            <a:xfrm>
              <a:off x="4895818" y="1786972"/>
              <a:ext cx="62466" cy="31896"/>
            </a:xfrm>
            <a:custGeom>
              <a:avLst/>
              <a:gdLst/>
              <a:ahLst/>
              <a:cxnLst/>
              <a:rect l="l" t="t" r="r" b="b"/>
              <a:pathLst>
                <a:path w="1036" h="529" extrusionOk="0">
                  <a:moveTo>
                    <a:pt x="920" y="0"/>
                  </a:moveTo>
                  <a:cubicBezTo>
                    <a:pt x="901" y="0"/>
                    <a:pt x="879" y="7"/>
                    <a:pt x="852" y="22"/>
                  </a:cubicBezTo>
                  <a:lnTo>
                    <a:pt x="86" y="238"/>
                  </a:lnTo>
                  <a:cubicBezTo>
                    <a:pt x="43" y="291"/>
                    <a:pt x="0" y="335"/>
                    <a:pt x="43" y="421"/>
                  </a:cubicBezTo>
                  <a:cubicBezTo>
                    <a:pt x="43" y="483"/>
                    <a:pt x="66" y="529"/>
                    <a:pt x="115" y="529"/>
                  </a:cubicBezTo>
                  <a:cubicBezTo>
                    <a:pt x="134" y="529"/>
                    <a:pt x="156" y="522"/>
                    <a:pt x="183" y="507"/>
                  </a:cubicBezTo>
                  <a:lnTo>
                    <a:pt x="895" y="291"/>
                  </a:lnTo>
                  <a:cubicBezTo>
                    <a:pt x="992" y="238"/>
                    <a:pt x="1035" y="194"/>
                    <a:pt x="992" y="108"/>
                  </a:cubicBezTo>
                  <a:cubicBezTo>
                    <a:pt x="992" y="46"/>
                    <a:pt x="969" y="0"/>
                    <a:pt x="92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7" name="Google Shape;1656;p43"/>
            <p:cNvSpPr/>
            <p:nvPr/>
          </p:nvSpPr>
          <p:spPr>
            <a:xfrm>
              <a:off x="4960815" y="1642023"/>
              <a:ext cx="57220" cy="44015"/>
            </a:xfrm>
            <a:custGeom>
              <a:avLst/>
              <a:gdLst/>
              <a:ahLst/>
              <a:cxnLst/>
              <a:rect l="l" t="t" r="r" b="b"/>
              <a:pathLst>
                <a:path w="949" h="730" extrusionOk="0">
                  <a:moveTo>
                    <a:pt x="766" y="0"/>
                  </a:moveTo>
                  <a:lnTo>
                    <a:pt x="86" y="485"/>
                  </a:lnTo>
                  <a:cubicBezTo>
                    <a:pt x="43" y="485"/>
                    <a:pt x="0" y="582"/>
                    <a:pt x="43" y="669"/>
                  </a:cubicBezTo>
                  <a:cubicBezTo>
                    <a:pt x="43" y="699"/>
                    <a:pt x="92" y="730"/>
                    <a:pt x="136" y="730"/>
                  </a:cubicBezTo>
                  <a:cubicBezTo>
                    <a:pt x="154" y="730"/>
                    <a:pt x="171" y="724"/>
                    <a:pt x="183" y="712"/>
                  </a:cubicBezTo>
                  <a:lnTo>
                    <a:pt x="895" y="270"/>
                  </a:lnTo>
                  <a:cubicBezTo>
                    <a:pt x="949" y="216"/>
                    <a:pt x="949" y="130"/>
                    <a:pt x="949" y="86"/>
                  </a:cubicBezTo>
                  <a:cubicBezTo>
                    <a:pt x="895" y="0"/>
                    <a:pt x="852" y="0"/>
                    <a:pt x="766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8" name="Google Shape;1657;p43"/>
            <p:cNvSpPr/>
            <p:nvPr/>
          </p:nvSpPr>
          <p:spPr>
            <a:xfrm>
              <a:off x="4958223" y="1717392"/>
              <a:ext cx="62466" cy="32559"/>
            </a:xfrm>
            <a:custGeom>
              <a:avLst/>
              <a:gdLst/>
              <a:ahLst/>
              <a:cxnLst/>
              <a:rect l="l" t="t" r="r" b="b"/>
              <a:pathLst>
                <a:path w="1036" h="540" extrusionOk="0">
                  <a:moveTo>
                    <a:pt x="183" y="1"/>
                  </a:moveTo>
                  <a:cubicBezTo>
                    <a:pt x="86" y="1"/>
                    <a:pt x="43" y="44"/>
                    <a:pt x="43" y="98"/>
                  </a:cubicBezTo>
                  <a:cubicBezTo>
                    <a:pt x="0" y="184"/>
                    <a:pt x="43" y="270"/>
                    <a:pt x="86" y="270"/>
                  </a:cubicBezTo>
                  <a:lnTo>
                    <a:pt x="852" y="540"/>
                  </a:lnTo>
                  <a:cubicBezTo>
                    <a:pt x="938" y="540"/>
                    <a:pt x="992" y="497"/>
                    <a:pt x="992" y="454"/>
                  </a:cubicBezTo>
                  <a:cubicBezTo>
                    <a:pt x="1035" y="367"/>
                    <a:pt x="992" y="270"/>
                    <a:pt x="895" y="270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9" name="Google Shape;1658;p43"/>
            <p:cNvSpPr/>
            <p:nvPr/>
          </p:nvSpPr>
          <p:spPr>
            <a:xfrm>
              <a:off x="5014779" y="1794991"/>
              <a:ext cx="35815" cy="71329"/>
            </a:xfrm>
            <a:custGeom>
              <a:avLst/>
              <a:gdLst/>
              <a:ahLst/>
              <a:cxnLst/>
              <a:rect l="l" t="t" r="r" b="b"/>
              <a:pathLst>
                <a:path w="594" h="1183" extrusionOk="0">
                  <a:moveTo>
                    <a:pt x="120" y="0"/>
                  </a:moveTo>
                  <a:cubicBezTo>
                    <a:pt x="101" y="0"/>
                    <a:pt x="79" y="6"/>
                    <a:pt x="54" y="18"/>
                  </a:cubicBezTo>
                  <a:cubicBezTo>
                    <a:pt x="0" y="61"/>
                    <a:pt x="0" y="158"/>
                    <a:pt x="0" y="202"/>
                  </a:cubicBezTo>
                  <a:lnTo>
                    <a:pt x="367" y="1096"/>
                  </a:lnTo>
                  <a:cubicBezTo>
                    <a:pt x="410" y="1183"/>
                    <a:pt x="453" y="1183"/>
                    <a:pt x="496" y="1183"/>
                  </a:cubicBezTo>
                  <a:cubicBezTo>
                    <a:pt x="593" y="1140"/>
                    <a:pt x="593" y="1053"/>
                    <a:pt x="593" y="967"/>
                  </a:cubicBezTo>
                  <a:lnTo>
                    <a:pt x="226" y="61"/>
                  </a:lnTo>
                  <a:cubicBezTo>
                    <a:pt x="196" y="31"/>
                    <a:pt x="165" y="0"/>
                    <a:pt x="12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0" name="Google Shape;1659;p43"/>
            <p:cNvSpPr/>
            <p:nvPr/>
          </p:nvSpPr>
          <p:spPr>
            <a:xfrm>
              <a:off x="4841854" y="1678019"/>
              <a:ext cx="54024" cy="52457"/>
            </a:xfrm>
            <a:custGeom>
              <a:avLst/>
              <a:gdLst/>
              <a:ahLst/>
              <a:cxnLst/>
              <a:rect l="l" t="t" r="r" b="b"/>
              <a:pathLst>
                <a:path w="896" h="870" extrusionOk="0">
                  <a:moveTo>
                    <a:pt x="119" y="0"/>
                  </a:moveTo>
                  <a:cubicBezTo>
                    <a:pt x="94" y="0"/>
                    <a:pt x="69" y="21"/>
                    <a:pt x="43" y="72"/>
                  </a:cubicBezTo>
                  <a:cubicBezTo>
                    <a:pt x="0" y="115"/>
                    <a:pt x="0" y="212"/>
                    <a:pt x="43" y="255"/>
                  </a:cubicBezTo>
                  <a:lnTo>
                    <a:pt x="669" y="837"/>
                  </a:lnTo>
                  <a:cubicBezTo>
                    <a:pt x="690" y="859"/>
                    <a:pt x="725" y="869"/>
                    <a:pt x="760" y="869"/>
                  </a:cubicBezTo>
                  <a:cubicBezTo>
                    <a:pt x="795" y="869"/>
                    <a:pt x="830" y="859"/>
                    <a:pt x="852" y="837"/>
                  </a:cubicBezTo>
                  <a:cubicBezTo>
                    <a:pt x="895" y="751"/>
                    <a:pt x="852" y="654"/>
                    <a:pt x="809" y="611"/>
                  </a:cubicBezTo>
                  <a:lnTo>
                    <a:pt x="173" y="28"/>
                  </a:lnTo>
                  <a:cubicBezTo>
                    <a:pt x="155" y="11"/>
                    <a:pt x="137" y="0"/>
                    <a:pt x="119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1" name="Google Shape;1660;p43"/>
            <p:cNvSpPr/>
            <p:nvPr/>
          </p:nvSpPr>
          <p:spPr>
            <a:xfrm>
              <a:off x="4882131" y="1613624"/>
              <a:ext cx="54688" cy="54205"/>
            </a:xfrm>
            <a:custGeom>
              <a:avLst/>
              <a:gdLst/>
              <a:ahLst/>
              <a:cxnLst/>
              <a:rect l="l" t="t" r="r" b="b"/>
              <a:pathLst>
                <a:path w="907" h="899" extrusionOk="0">
                  <a:moveTo>
                    <a:pt x="761" y="0"/>
                  </a:moveTo>
                  <a:cubicBezTo>
                    <a:pt x="748" y="0"/>
                    <a:pt x="736" y="6"/>
                    <a:pt x="723" y="18"/>
                  </a:cubicBezTo>
                  <a:lnTo>
                    <a:pt x="98" y="644"/>
                  </a:lnTo>
                  <a:cubicBezTo>
                    <a:pt x="44" y="687"/>
                    <a:pt x="1" y="784"/>
                    <a:pt x="44" y="827"/>
                  </a:cubicBezTo>
                  <a:cubicBezTo>
                    <a:pt x="75" y="877"/>
                    <a:pt x="118" y="898"/>
                    <a:pt x="157" y="898"/>
                  </a:cubicBezTo>
                  <a:cubicBezTo>
                    <a:pt x="184" y="898"/>
                    <a:pt x="209" y="888"/>
                    <a:pt x="227" y="870"/>
                  </a:cubicBezTo>
                  <a:lnTo>
                    <a:pt x="809" y="245"/>
                  </a:lnTo>
                  <a:cubicBezTo>
                    <a:pt x="906" y="202"/>
                    <a:pt x="906" y="105"/>
                    <a:pt x="852" y="61"/>
                  </a:cubicBezTo>
                  <a:cubicBezTo>
                    <a:pt x="822" y="31"/>
                    <a:pt x="791" y="0"/>
                    <a:pt x="761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2" name="Google Shape;1661;p43"/>
            <p:cNvSpPr/>
            <p:nvPr/>
          </p:nvSpPr>
          <p:spPr>
            <a:xfrm>
              <a:off x="4917222" y="1679707"/>
              <a:ext cx="16340" cy="76756"/>
            </a:xfrm>
            <a:custGeom>
              <a:avLst/>
              <a:gdLst/>
              <a:ahLst/>
              <a:cxnLst/>
              <a:rect l="l" t="t" r="r" b="b"/>
              <a:pathLst>
                <a:path w="271" h="1273" extrusionOk="0">
                  <a:moveTo>
                    <a:pt x="184" y="0"/>
                  </a:moveTo>
                  <a:cubicBezTo>
                    <a:pt x="141" y="0"/>
                    <a:pt x="55" y="44"/>
                    <a:pt x="55" y="130"/>
                  </a:cubicBezTo>
                  <a:lnTo>
                    <a:pt x="55" y="1122"/>
                  </a:lnTo>
                  <a:cubicBezTo>
                    <a:pt x="1" y="1208"/>
                    <a:pt x="98" y="1262"/>
                    <a:pt x="141" y="1262"/>
                  </a:cubicBezTo>
                  <a:cubicBezTo>
                    <a:pt x="148" y="1269"/>
                    <a:pt x="156" y="1272"/>
                    <a:pt x="163" y="1272"/>
                  </a:cubicBezTo>
                  <a:cubicBezTo>
                    <a:pt x="197" y="1272"/>
                    <a:pt x="227" y="1193"/>
                    <a:pt x="227" y="1122"/>
                  </a:cubicBezTo>
                  <a:lnTo>
                    <a:pt x="270" y="130"/>
                  </a:lnTo>
                  <a:cubicBezTo>
                    <a:pt x="270" y="44"/>
                    <a:pt x="227" y="0"/>
                    <a:pt x="18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3" name="Google Shape;1662;p43"/>
            <p:cNvSpPr/>
            <p:nvPr/>
          </p:nvSpPr>
          <p:spPr>
            <a:xfrm>
              <a:off x="4809355" y="1757307"/>
              <a:ext cx="56617" cy="45342"/>
            </a:xfrm>
            <a:custGeom>
              <a:avLst/>
              <a:gdLst/>
              <a:ahLst/>
              <a:cxnLst/>
              <a:rect l="l" t="t" r="r" b="b"/>
              <a:pathLst>
                <a:path w="939" h="752" extrusionOk="0">
                  <a:moveTo>
                    <a:pt x="811" y="0"/>
                  </a:moveTo>
                  <a:cubicBezTo>
                    <a:pt x="795" y="0"/>
                    <a:pt x="778" y="5"/>
                    <a:pt x="766" y="18"/>
                  </a:cubicBezTo>
                  <a:lnTo>
                    <a:pt x="43" y="460"/>
                  </a:lnTo>
                  <a:cubicBezTo>
                    <a:pt x="0" y="514"/>
                    <a:pt x="0" y="600"/>
                    <a:pt x="0" y="643"/>
                  </a:cubicBezTo>
                  <a:cubicBezTo>
                    <a:pt x="31" y="706"/>
                    <a:pt x="63" y="751"/>
                    <a:pt x="110" y="751"/>
                  </a:cubicBezTo>
                  <a:cubicBezTo>
                    <a:pt x="128" y="751"/>
                    <a:pt x="149" y="745"/>
                    <a:pt x="173" y="730"/>
                  </a:cubicBezTo>
                  <a:lnTo>
                    <a:pt x="852" y="288"/>
                  </a:lnTo>
                  <a:cubicBezTo>
                    <a:pt x="895" y="244"/>
                    <a:pt x="938" y="147"/>
                    <a:pt x="895" y="61"/>
                  </a:cubicBezTo>
                  <a:cubicBezTo>
                    <a:pt x="895" y="31"/>
                    <a:pt x="852" y="0"/>
                    <a:pt x="811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4" name="Google Shape;1663;p43"/>
            <p:cNvSpPr/>
            <p:nvPr/>
          </p:nvSpPr>
          <p:spPr>
            <a:xfrm>
              <a:off x="4822981" y="1850040"/>
              <a:ext cx="59210" cy="32559"/>
            </a:xfrm>
            <a:custGeom>
              <a:avLst/>
              <a:gdLst/>
              <a:ahLst/>
              <a:cxnLst/>
              <a:rect l="l" t="t" r="r" b="b"/>
              <a:pathLst>
                <a:path w="982" h="540" extrusionOk="0">
                  <a:moveTo>
                    <a:pt x="130" y="0"/>
                  </a:moveTo>
                  <a:cubicBezTo>
                    <a:pt x="87" y="0"/>
                    <a:pt x="1" y="54"/>
                    <a:pt x="1" y="140"/>
                  </a:cubicBezTo>
                  <a:cubicBezTo>
                    <a:pt x="1" y="183"/>
                    <a:pt x="1" y="270"/>
                    <a:pt x="87" y="270"/>
                  </a:cubicBezTo>
                  <a:lnTo>
                    <a:pt x="809" y="539"/>
                  </a:lnTo>
                  <a:cubicBezTo>
                    <a:pt x="895" y="539"/>
                    <a:pt x="939" y="496"/>
                    <a:pt x="939" y="453"/>
                  </a:cubicBezTo>
                  <a:cubicBezTo>
                    <a:pt x="982" y="367"/>
                    <a:pt x="939" y="270"/>
                    <a:pt x="895" y="270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5" name="Google Shape;1664;p43"/>
            <p:cNvSpPr/>
            <p:nvPr/>
          </p:nvSpPr>
          <p:spPr>
            <a:xfrm>
              <a:off x="4689730" y="1794087"/>
              <a:ext cx="52035" cy="52517"/>
            </a:xfrm>
            <a:custGeom>
              <a:avLst/>
              <a:gdLst/>
              <a:ahLst/>
              <a:cxnLst/>
              <a:rect l="l" t="t" r="r" b="b"/>
              <a:pathLst>
                <a:path w="863" h="871" extrusionOk="0">
                  <a:moveTo>
                    <a:pt x="96" y="1"/>
                  </a:moveTo>
                  <a:cubicBezTo>
                    <a:pt x="62" y="1"/>
                    <a:pt x="27" y="12"/>
                    <a:pt x="0" y="33"/>
                  </a:cubicBezTo>
                  <a:cubicBezTo>
                    <a:pt x="0" y="120"/>
                    <a:pt x="0" y="217"/>
                    <a:pt x="54" y="260"/>
                  </a:cubicBezTo>
                  <a:lnTo>
                    <a:pt x="680" y="842"/>
                  </a:lnTo>
                  <a:cubicBezTo>
                    <a:pt x="697" y="860"/>
                    <a:pt x="723" y="870"/>
                    <a:pt x="746" y="870"/>
                  </a:cubicBezTo>
                  <a:cubicBezTo>
                    <a:pt x="779" y="870"/>
                    <a:pt x="809" y="849"/>
                    <a:pt x="809" y="799"/>
                  </a:cubicBezTo>
                  <a:cubicBezTo>
                    <a:pt x="863" y="756"/>
                    <a:pt x="863" y="659"/>
                    <a:pt x="809" y="616"/>
                  </a:cubicBezTo>
                  <a:lnTo>
                    <a:pt x="184" y="33"/>
                  </a:lnTo>
                  <a:cubicBezTo>
                    <a:pt x="162" y="12"/>
                    <a:pt x="130" y="1"/>
                    <a:pt x="96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6" name="Google Shape;1665;p43"/>
            <p:cNvSpPr/>
            <p:nvPr/>
          </p:nvSpPr>
          <p:spPr>
            <a:xfrm>
              <a:off x="4730670" y="1729330"/>
              <a:ext cx="51432" cy="54205"/>
            </a:xfrm>
            <a:custGeom>
              <a:avLst/>
              <a:gdLst/>
              <a:ahLst/>
              <a:cxnLst/>
              <a:rect l="l" t="t" r="r" b="b"/>
              <a:pathLst>
                <a:path w="853" h="899" extrusionOk="0">
                  <a:moveTo>
                    <a:pt x="747" y="1"/>
                  </a:moveTo>
                  <a:cubicBezTo>
                    <a:pt x="719" y="1"/>
                    <a:pt x="691" y="11"/>
                    <a:pt x="669" y="29"/>
                  </a:cubicBezTo>
                  <a:lnTo>
                    <a:pt x="44" y="611"/>
                  </a:lnTo>
                  <a:cubicBezTo>
                    <a:pt x="1" y="708"/>
                    <a:pt x="1" y="795"/>
                    <a:pt x="44" y="838"/>
                  </a:cubicBezTo>
                  <a:cubicBezTo>
                    <a:pt x="74" y="868"/>
                    <a:pt x="105" y="899"/>
                    <a:pt x="139" y="899"/>
                  </a:cubicBezTo>
                  <a:cubicBezTo>
                    <a:pt x="153" y="899"/>
                    <a:pt x="168" y="894"/>
                    <a:pt x="184" y="881"/>
                  </a:cubicBezTo>
                  <a:lnTo>
                    <a:pt x="809" y="256"/>
                  </a:lnTo>
                  <a:cubicBezTo>
                    <a:pt x="852" y="212"/>
                    <a:pt x="852" y="115"/>
                    <a:pt x="852" y="72"/>
                  </a:cubicBezTo>
                  <a:cubicBezTo>
                    <a:pt x="827" y="22"/>
                    <a:pt x="787" y="1"/>
                    <a:pt x="747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7" name="Google Shape;1666;p43"/>
            <p:cNvSpPr/>
            <p:nvPr/>
          </p:nvSpPr>
          <p:spPr>
            <a:xfrm>
              <a:off x="4765761" y="1793484"/>
              <a:ext cx="16340" cy="78685"/>
            </a:xfrm>
            <a:custGeom>
              <a:avLst/>
              <a:gdLst/>
              <a:ahLst/>
              <a:cxnLst/>
              <a:rect l="l" t="t" r="r" b="b"/>
              <a:pathLst>
                <a:path w="271" h="1305" extrusionOk="0">
                  <a:moveTo>
                    <a:pt x="184" y="0"/>
                  </a:moveTo>
                  <a:cubicBezTo>
                    <a:pt x="87" y="0"/>
                    <a:pt x="44" y="86"/>
                    <a:pt x="44" y="130"/>
                  </a:cubicBezTo>
                  <a:lnTo>
                    <a:pt x="1" y="1165"/>
                  </a:lnTo>
                  <a:cubicBezTo>
                    <a:pt x="1" y="1262"/>
                    <a:pt x="44" y="1305"/>
                    <a:pt x="87" y="1305"/>
                  </a:cubicBezTo>
                  <a:cubicBezTo>
                    <a:pt x="184" y="1305"/>
                    <a:pt x="227" y="1262"/>
                    <a:pt x="227" y="1165"/>
                  </a:cubicBezTo>
                  <a:lnTo>
                    <a:pt x="270" y="183"/>
                  </a:lnTo>
                  <a:cubicBezTo>
                    <a:pt x="270" y="86"/>
                    <a:pt x="227" y="0"/>
                    <a:pt x="18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8" name="Google Shape;1667;p43"/>
            <p:cNvSpPr/>
            <p:nvPr/>
          </p:nvSpPr>
          <p:spPr>
            <a:xfrm>
              <a:off x="4971849" y="1809703"/>
              <a:ext cx="26711" cy="76153"/>
            </a:xfrm>
            <a:custGeom>
              <a:avLst/>
              <a:gdLst/>
              <a:ahLst/>
              <a:cxnLst/>
              <a:rect l="l" t="t" r="r" b="b"/>
              <a:pathLst>
                <a:path w="443" h="1263" extrusionOk="0">
                  <a:moveTo>
                    <a:pt x="356" y="1"/>
                  </a:moveTo>
                  <a:cubicBezTo>
                    <a:pt x="313" y="1"/>
                    <a:pt x="227" y="44"/>
                    <a:pt x="227" y="87"/>
                  </a:cubicBezTo>
                  <a:lnTo>
                    <a:pt x="44" y="1079"/>
                  </a:lnTo>
                  <a:cubicBezTo>
                    <a:pt x="0" y="1165"/>
                    <a:pt x="44" y="1262"/>
                    <a:pt x="87" y="1262"/>
                  </a:cubicBezTo>
                  <a:cubicBezTo>
                    <a:pt x="173" y="1262"/>
                    <a:pt x="227" y="1208"/>
                    <a:pt x="227" y="1165"/>
                  </a:cubicBezTo>
                  <a:lnTo>
                    <a:pt x="443" y="184"/>
                  </a:lnTo>
                  <a:cubicBezTo>
                    <a:pt x="443" y="87"/>
                    <a:pt x="399" y="44"/>
                    <a:pt x="356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9" name="Google Shape;1668;p43"/>
            <p:cNvSpPr/>
            <p:nvPr/>
          </p:nvSpPr>
          <p:spPr>
            <a:xfrm>
              <a:off x="4705949" y="732595"/>
              <a:ext cx="48839" cy="60476"/>
            </a:xfrm>
            <a:custGeom>
              <a:avLst/>
              <a:gdLst/>
              <a:ahLst/>
              <a:cxnLst/>
              <a:rect l="l" t="t" r="r" b="b"/>
              <a:pathLst>
                <a:path w="810" h="1003" extrusionOk="0">
                  <a:moveTo>
                    <a:pt x="141" y="0"/>
                  </a:moveTo>
                  <a:cubicBezTo>
                    <a:pt x="109" y="0"/>
                    <a:pt x="76" y="11"/>
                    <a:pt x="55" y="32"/>
                  </a:cubicBezTo>
                  <a:cubicBezTo>
                    <a:pt x="1" y="119"/>
                    <a:pt x="1" y="205"/>
                    <a:pt x="55" y="259"/>
                  </a:cubicBezTo>
                  <a:lnTo>
                    <a:pt x="594" y="970"/>
                  </a:lnTo>
                  <a:cubicBezTo>
                    <a:pt x="615" y="992"/>
                    <a:pt x="648" y="1003"/>
                    <a:pt x="680" y="1003"/>
                  </a:cubicBezTo>
                  <a:cubicBezTo>
                    <a:pt x="712" y="1003"/>
                    <a:pt x="745" y="992"/>
                    <a:pt x="766" y="970"/>
                  </a:cubicBezTo>
                  <a:cubicBezTo>
                    <a:pt x="809" y="884"/>
                    <a:pt x="809" y="798"/>
                    <a:pt x="766" y="744"/>
                  </a:cubicBezTo>
                  <a:lnTo>
                    <a:pt x="227" y="32"/>
                  </a:lnTo>
                  <a:cubicBezTo>
                    <a:pt x="206" y="11"/>
                    <a:pt x="173" y="0"/>
                    <a:pt x="141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0" name="Google Shape;1669;p43"/>
            <p:cNvSpPr/>
            <p:nvPr/>
          </p:nvSpPr>
          <p:spPr>
            <a:xfrm>
              <a:off x="4345868" y="788488"/>
              <a:ext cx="18872" cy="78685"/>
            </a:xfrm>
            <a:custGeom>
              <a:avLst/>
              <a:gdLst/>
              <a:ahLst/>
              <a:cxnLst/>
              <a:rect l="l" t="t" r="r" b="b"/>
              <a:pathLst>
                <a:path w="313" h="1305" extrusionOk="0">
                  <a:moveTo>
                    <a:pt x="183" y="0"/>
                  </a:moveTo>
                  <a:cubicBezTo>
                    <a:pt x="140" y="0"/>
                    <a:pt x="97" y="43"/>
                    <a:pt x="97" y="140"/>
                  </a:cubicBezTo>
                  <a:lnTo>
                    <a:pt x="0" y="1122"/>
                  </a:lnTo>
                  <a:cubicBezTo>
                    <a:pt x="0" y="1219"/>
                    <a:pt x="43" y="1305"/>
                    <a:pt x="97" y="1305"/>
                  </a:cubicBezTo>
                  <a:cubicBezTo>
                    <a:pt x="183" y="1305"/>
                    <a:pt x="226" y="1262"/>
                    <a:pt x="226" y="1165"/>
                  </a:cubicBezTo>
                  <a:lnTo>
                    <a:pt x="270" y="184"/>
                  </a:lnTo>
                  <a:cubicBezTo>
                    <a:pt x="313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1" name="Google Shape;1670;p43"/>
            <p:cNvSpPr/>
            <p:nvPr/>
          </p:nvSpPr>
          <p:spPr>
            <a:xfrm>
              <a:off x="4261998" y="795542"/>
              <a:ext cx="59873" cy="39131"/>
            </a:xfrm>
            <a:custGeom>
              <a:avLst/>
              <a:gdLst/>
              <a:ahLst/>
              <a:cxnLst/>
              <a:rect l="l" t="t" r="r" b="b"/>
              <a:pathLst>
                <a:path w="993" h="649" extrusionOk="0">
                  <a:moveTo>
                    <a:pt x="109" y="1"/>
                  </a:moveTo>
                  <a:cubicBezTo>
                    <a:pt x="61" y="1"/>
                    <a:pt x="30" y="36"/>
                    <a:pt x="0" y="67"/>
                  </a:cubicBezTo>
                  <a:cubicBezTo>
                    <a:pt x="0" y="153"/>
                    <a:pt x="43" y="239"/>
                    <a:pt x="86" y="239"/>
                  </a:cubicBezTo>
                  <a:lnTo>
                    <a:pt x="809" y="649"/>
                  </a:lnTo>
                  <a:cubicBezTo>
                    <a:pt x="852" y="649"/>
                    <a:pt x="949" y="649"/>
                    <a:pt x="949" y="562"/>
                  </a:cubicBezTo>
                  <a:cubicBezTo>
                    <a:pt x="992" y="465"/>
                    <a:pt x="949" y="422"/>
                    <a:pt x="895" y="379"/>
                  </a:cubicBezTo>
                  <a:lnTo>
                    <a:pt x="183" y="23"/>
                  </a:lnTo>
                  <a:cubicBezTo>
                    <a:pt x="154" y="7"/>
                    <a:pt x="130" y="1"/>
                    <a:pt x="109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2" name="Google Shape;1671;p43"/>
            <p:cNvSpPr/>
            <p:nvPr/>
          </p:nvSpPr>
          <p:spPr>
            <a:xfrm>
              <a:off x="4305531" y="733439"/>
              <a:ext cx="56617" cy="45402"/>
            </a:xfrm>
            <a:custGeom>
              <a:avLst/>
              <a:gdLst/>
              <a:ahLst/>
              <a:cxnLst/>
              <a:rect l="l" t="t" r="r" b="b"/>
              <a:pathLst>
                <a:path w="939" h="753" extrusionOk="0">
                  <a:moveTo>
                    <a:pt x="812" y="1"/>
                  </a:moveTo>
                  <a:cubicBezTo>
                    <a:pt x="795" y="1"/>
                    <a:pt x="779" y="6"/>
                    <a:pt x="766" y="18"/>
                  </a:cubicBezTo>
                  <a:lnTo>
                    <a:pt x="87" y="514"/>
                  </a:lnTo>
                  <a:cubicBezTo>
                    <a:pt x="1" y="514"/>
                    <a:pt x="1" y="601"/>
                    <a:pt x="44" y="687"/>
                  </a:cubicBezTo>
                  <a:cubicBezTo>
                    <a:pt x="44" y="717"/>
                    <a:pt x="86" y="753"/>
                    <a:pt x="126" y="753"/>
                  </a:cubicBezTo>
                  <a:cubicBezTo>
                    <a:pt x="143" y="753"/>
                    <a:pt x="160" y="746"/>
                    <a:pt x="173" y="730"/>
                  </a:cubicBezTo>
                  <a:lnTo>
                    <a:pt x="852" y="288"/>
                  </a:lnTo>
                  <a:cubicBezTo>
                    <a:pt x="895" y="245"/>
                    <a:pt x="939" y="148"/>
                    <a:pt x="895" y="62"/>
                  </a:cubicBezTo>
                  <a:cubicBezTo>
                    <a:pt x="895" y="31"/>
                    <a:pt x="852" y="1"/>
                    <a:pt x="812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3" name="Google Shape;1672;p43"/>
            <p:cNvSpPr/>
            <p:nvPr/>
          </p:nvSpPr>
          <p:spPr>
            <a:xfrm>
              <a:off x="4521989" y="886648"/>
              <a:ext cx="48839" cy="61139"/>
            </a:xfrm>
            <a:custGeom>
              <a:avLst/>
              <a:gdLst/>
              <a:ahLst/>
              <a:cxnLst/>
              <a:rect l="l" t="t" r="r" b="b"/>
              <a:pathLst>
                <a:path w="810" h="1014" extrusionOk="0">
                  <a:moveTo>
                    <a:pt x="136" y="0"/>
                  </a:moveTo>
                  <a:cubicBezTo>
                    <a:pt x="100" y="0"/>
                    <a:pt x="65" y="11"/>
                    <a:pt x="44" y="33"/>
                  </a:cubicBezTo>
                  <a:cubicBezTo>
                    <a:pt x="1" y="130"/>
                    <a:pt x="1" y="216"/>
                    <a:pt x="44" y="259"/>
                  </a:cubicBezTo>
                  <a:lnTo>
                    <a:pt x="626" y="981"/>
                  </a:lnTo>
                  <a:cubicBezTo>
                    <a:pt x="653" y="1003"/>
                    <a:pt x="677" y="1014"/>
                    <a:pt x="700" y="1014"/>
                  </a:cubicBezTo>
                  <a:cubicBezTo>
                    <a:pt x="723" y="1014"/>
                    <a:pt x="745" y="1003"/>
                    <a:pt x="766" y="981"/>
                  </a:cubicBezTo>
                  <a:cubicBezTo>
                    <a:pt x="809" y="884"/>
                    <a:pt x="809" y="798"/>
                    <a:pt x="766" y="755"/>
                  </a:cubicBezTo>
                  <a:lnTo>
                    <a:pt x="227" y="33"/>
                  </a:lnTo>
                  <a:cubicBezTo>
                    <a:pt x="206" y="11"/>
                    <a:pt x="171" y="0"/>
                    <a:pt x="136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4" name="Google Shape;1673;p43"/>
            <p:cNvSpPr/>
            <p:nvPr/>
          </p:nvSpPr>
          <p:spPr>
            <a:xfrm>
              <a:off x="4391994" y="799522"/>
              <a:ext cx="57280" cy="49864"/>
            </a:xfrm>
            <a:custGeom>
              <a:avLst/>
              <a:gdLst/>
              <a:ahLst/>
              <a:cxnLst/>
              <a:rect l="l" t="t" r="r" b="b"/>
              <a:pathLst>
                <a:path w="950" h="827" extrusionOk="0">
                  <a:moveTo>
                    <a:pt x="227" y="1"/>
                  </a:moveTo>
                  <a:cubicBezTo>
                    <a:pt x="141" y="1"/>
                    <a:pt x="87" y="1"/>
                    <a:pt x="44" y="44"/>
                  </a:cubicBezTo>
                  <a:cubicBezTo>
                    <a:pt x="0" y="130"/>
                    <a:pt x="44" y="227"/>
                    <a:pt x="87" y="270"/>
                  </a:cubicBezTo>
                  <a:lnTo>
                    <a:pt x="766" y="809"/>
                  </a:lnTo>
                  <a:cubicBezTo>
                    <a:pt x="779" y="822"/>
                    <a:pt x="791" y="827"/>
                    <a:pt x="804" y="827"/>
                  </a:cubicBezTo>
                  <a:cubicBezTo>
                    <a:pt x="834" y="827"/>
                    <a:pt x="865" y="797"/>
                    <a:pt x="895" y="766"/>
                  </a:cubicBezTo>
                  <a:cubicBezTo>
                    <a:pt x="949" y="669"/>
                    <a:pt x="895" y="583"/>
                    <a:pt x="852" y="540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5" name="Google Shape;1674;p43"/>
            <p:cNvSpPr/>
            <p:nvPr/>
          </p:nvSpPr>
          <p:spPr>
            <a:xfrm>
              <a:off x="4456991" y="731931"/>
              <a:ext cx="29967" cy="76454"/>
            </a:xfrm>
            <a:custGeom>
              <a:avLst/>
              <a:gdLst/>
              <a:ahLst/>
              <a:cxnLst/>
              <a:rect l="l" t="t" r="r" b="b"/>
              <a:pathLst>
                <a:path w="497" h="1268" extrusionOk="0">
                  <a:moveTo>
                    <a:pt x="87" y="0"/>
                  </a:moveTo>
                  <a:cubicBezTo>
                    <a:pt x="44" y="43"/>
                    <a:pt x="1" y="130"/>
                    <a:pt x="44" y="173"/>
                  </a:cubicBezTo>
                  <a:lnTo>
                    <a:pt x="227" y="1165"/>
                  </a:lnTo>
                  <a:cubicBezTo>
                    <a:pt x="259" y="1228"/>
                    <a:pt x="290" y="1268"/>
                    <a:pt x="322" y="1268"/>
                  </a:cubicBezTo>
                  <a:cubicBezTo>
                    <a:pt x="333" y="1268"/>
                    <a:pt x="345" y="1262"/>
                    <a:pt x="356" y="1251"/>
                  </a:cubicBezTo>
                  <a:cubicBezTo>
                    <a:pt x="453" y="1251"/>
                    <a:pt x="497" y="1165"/>
                    <a:pt x="453" y="1078"/>
                  </a:cubicBezTo>
                  <a:lnTo>
                    <a:pt x="227" y="130"/>
                  </a:lnTo>
                  <a:cubicBezTo>
                    <a:pt x="227" y="43"/>
                    <a:pt x="141" y="0"/>
                    <a:pt x="87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6" name="Google Shape;1675;p43"/>
            <p:cNvSpPr/>
            <p:nvPr/>
          </p:nvSpPr>
          <p:spPr>
            <a:xfrm>
              <a:off x="4478456" y="962017"/>
              <a:ext cx="19536" cy="78745"/>
            </a:xfrm>
            <a:custGeom>
              <a:avLst/>
              <a:gdLst/>
              <a:ahLst/>
              <a:cxnLst/>
              <a:rect l="l" t="t" r="r" b="b"/>
              <a:pathLst>
                <a:path w="324" h="1306" extrusionOk="0">
                  <a:moveTo>
                    <a:pt x="227" y="1"/>
                  </a:moveTo>
                  <a:cubicBezTo>
                    <a:pt x="141" y="1"/>
                    <a:pt x="97" y="44"/>
                    <a:pt x="97" y="130"/>
                  </a:cubicBezTo>
                  <a:lnTo>
                    <a:pt x="0" y="1122"/>
                  </a:lnTo>
                  <a:cubicBezTo>
                    <a:pt x="0" y="1208"/>
                    <a:pt x="54" y="1305"/>
                    <a:pt x="141" y="1305"/>
                  </a:cubicBezTo>
                  <a:cubicBezTo>
                    <a:pt x="184" y="1305"/>
                    <a:pt x="227" y="1252"/>
                    <a:pt x="227" y="1165"/>
                  </a:cubicBezTo>
                  <a:lnTo>
                    <a:pt x="324" y="173"/>
                  </a:lnTo>
                  <a:cubicBezTo>
                    <a:pt x="324" y="87"/>
                    <a:pt x="270" y="1"/>
                    <a:pt x="227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7" name="Google Shape;1676;p43"/>
            <p:cNvSpPr/>
            <p:nvPr/>
          </p:nvSpPr>
          <p:spPr>
            <a:xfrm>
              <a:off x="4416714" y="904857"/>
              <a:ext cx="59210" cy="39433"/>
            </a:xfrm>
            <a:custGeom>
              <a:avLst/>
              <a:gdLst/>
              <a:ahLst/>
              <a:cxnLst/>
              <a:rect l="l" t="t" r="r" b="b"/>
              <a:pathLst>
                <a:path w="982" h="654" extrusionOk="0">
                  <a:moveTo>
                    <a:pt x="173" y="0"/>
                  </a:moveTo>
                  <a:cubicBezTo>
                    <a:pt x="130" y="0"/>
                    <a:pt x="43" y="0"/>
                    <a:pt x="43" y="97"/>
                  </a:cubicBezTo>
                  <a:cubicBezTo>
                    <a:pt x="0" y="183"/>
                    <a:pt x="43" y="227"/>
                    <a:pt x="86" y="270"/>
                  </a:cubicBezTo>
                  <a:lnTo>
                    <a:pt x="809" y="636"/>
                  </a:lnTo>
                  <a:cubicBezTo>
                    <a:pt x="821" y="649"/>
                    <a:pt x="837" y="654"/>
                    <a:pt x="853" y="654"/>
                  </a:cubicBezTo>
                  <a:cubicBezTo>
                    <a:pt x="894" y="654"/>
                    <a:pt x="938" y="621"/>
                    <a:pt x="938" y="582"/>
                  </a:cubicBezTo>
                  <a:cubicBezTo>
                    <a:pt x="981" y="496"/>
                    <a:pt x="938" y="410"/>
                    <a:pt x="895" y="410"/>
                  </a:cubicBezTo>
                  <a:lnTo>
                    <a:pt x="173" y="0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8" name="Google Shape;1677;p43"/>
            <p:cNvSpPr/>
            <p:nvPr/>
          </p:nvSpPr>
          <p:spPr>
            <a:xfrm>
              <a:off x="4468025" y="835518"/>
              <a:ext cx="56617" cy="45342"/>
            </a:xfrm>
            <a:custGeom>
              <a:avLst/>
              <a:gdLst/>
              <a:ahLst/>
              <a:cxnLst/>
              <a:rect l="l" t="t" r="r" b="b"/>
              <a:pathLst>
                <a:path w="939" h="752" extrusionOk="0">
                  <a:moveTo>
                    <a:pt x="820" y="1"/>
                  </a:moveTo>
                  <a:cubicBezTo>
                    <a:pt x="802" y="1"/>
                    <a:pt x="784" y="11"/>
                    <a:pt x="766" y="29"/>
                  </a:cubicBezTo>
                  <a:lnTo>
                    <a:pt x="44" y="482"/>
                  </a:lnTo>
                  <a:cubicBezTo>
                    <a:pt x="1" y="525"/>
                    <a:pt x="1" y="611"/>
                    <a:pt x="1" y="654"/>
                  </a:cubicBezTo>
                  <a:cubicBezTo>
                    <a:pt x="44" y="751"/>
                    <a:pt x="87" y="751"/>
                    <a:pt x="173" y="751"/>
                  </a:cubicBezTo>
                  <a:lnTo>
                    <a:pt x="853" y="255"/>
                  </a:lnTo>
                  <a:cubicBezTo>
                    <a:pt x="896" y="212"/>
                    <a:pt x="939" y="115"/>
                    <a:pt x="896" y="72"/>
                  </a:cubicBezTo>
                  <a:cubicBezTo>
                    <a:pt x="870" y="21"/>
                    <a:pt x="845" y="1"/>
                    <a:pt x="82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9" name="Google Shape;1678;p43"/>
            <p:cNvSpPr/>
            <p:nvPr/>
          </p:nvSpPr>
          <p:spPr>
            <a:xfrm>
              <a:off x="4825574" y="741337"/>
              <a:ext cx="29967" cy="74525"/>
            </a:xfrm>
            <a:custGeom>
              <a:avLst/>
              <a:gdLst/>
              <a:ahLst/>
              <a:cxnLst/>
              <a:rect l="l" t="t" r="r" b="b"/>
              <a:pathLst>
                <a:path w="497" h="1236" extrusionOk="0">
                  <a:moveTo>
                    <a:pt x="359" y="0"/>
                  </a:moveTo>
                  <a:cubicBezTo>
                    <a:pt x="317" y="0"/>
                    <a:pt x="270" y="42"/>
                    <a:pt x="270" y="114"/>
                  </a:cubicBezTo>
                  <a:lnTo>
                    <a:pt x="1" y="1052"/>
                  </a:lnTo>
                  <a:cubicBezTo>
                    <a:pt x="1" y="1095"/>
                    <a:pt x="44" y="1192"/>
                    <a:pt x="87" y="1235"/>
                  </a:cubicBezTo>
                  <a:cubicBezTo>
                    <a:pt x="130" y="1235"/>
                    <a:pt x="173" y="1235"/>
                    <a:pt x="227" y="1138"/>
                  </a:cubicBezTo>
                  <a:lnTo>
                    <a:pt x="443" y="200"/>
                  </a:lnTo>
                  <a:cubicBezTo>
                    <a:pt x="497" y="114"/>
                    <a:pt x="443" y="17"/>
                    <a:pt x="400" y="17"/>
                  </a:cubicBezTo>
                  <a:cubicBezTo>
                    <a:pt x="388" y="5"/>
                    <a:pt x="374" y="0"/>
                    <a:pt x="359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90" name="Google Shape;1679;p43"/>
            <p:cNvSpPr/>
            <p:nvPr/>
          </p:nvSpPr>
          <p:spPr>
            <a:xfrm>
              <a:off x="4890572" y="837206"/>
              <a:ext cx="18933" cy="78745"/>
            </a:xfrm>
            <a:custGeom>
              <a:avLst/>
              <a:gdLst/>
              <a:ahLst/>
              <a:cxnLst/>
              <a:rect l="l" t="t" r="r" b="b"/>
              <a:pathLst>
                <a:path w="314" h="1306" extrusionOk="0">
                  <a:moveTo>
                    <a:pt x="173" y="1"/>
                  </a:moveTo>
                  <a:cubicBezTo>
                    <a:pt x="130" y="1"/>
                    <a:pt x="87" y="44"/>
                    <a:pt x="87" y="141"/>
                  </a:cubicBezTo>
                  <a:lnTo>
                    <a:pt x="1" y="1122"/>
                  </a:lnTo>
                  <a:cubicBezTo>
                    <a:pt x="1" y="1219"/>
                    <a:pt x="44" y="1262"/>
                    <a:pt x="87" y="1305"/>
                  </a:cubicBezTo>
                  <a:cubicBezTo>
                    <a:pt x="130" y="1305"/>
                    <a:pt x="227" y="1219"/>
                    <a:pt x="227" y="1165"/>
                  </a:cubicBezTo>
                  <a:lnTo>
                    <a:pt x="313" y="141"/>
                  </a:lnTo>
                  <a:cubicBezTo>
                    <a:pt x="313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91" name="Google Shape;1680;p43"/>
            <p:cNvSpPr/>
            <p:nvPr/>
          </p:nvSpPr>
          <p:spPr>
            <a:xfrm>
              <a:off x="4828167" y="807963"/>
              <a:ext cx="51432" cy="58607"/>
            </a:xfrm>
            <a:custGeom>
              <a:avLst/>
              <a:gdLst/>
              <a:ahLst/>
              <a:cxnLst/>
              <a:rect l="l" t="t" r="r" b="b"/>
              <a:pathLst>
                <a:path w="853" h="972" extrusionOk="0">
                  <a:moveTo>
                    <a:pt x="718" y="1"/>
                  </a:moveTo>
                  <a:cubicBezTo>
                    <a:pt x="683" y="1"/>
                    <a:pt x="648" y="11"/>
                    <a:pt x="626" y="33"/>
                  </a:cubicBezTo>
                  <a:lnTo>
                    <a:pt x="87" y="712"/>
                  </a:lnTo>
                  <a:cubicBezTo>
                    <a:pt x="44" y="755"/>
                    <a:pt x="1" y="842"/>
                    <a:pt x="44" y="939"/>
                  </a:cubicBezTo>
                  <a:cubicBezTo>
                    <a:pt x="65" y="960"/>
                    <a:pt x="101" y="971"/>
                    <a:pt x="136" y="971"/>
                  </a:cubicBezTo>
                  <a:cubicBezTo>
                    <a:pt x="171" y="971"/>
                    <a:pt x="206" y="960"/>
                    <a:pt x="227" y="939"/>
                  </a:cubicBezTo>
                  <a:lnTo>
                    <a:pt x="809" y="259"/>
                  </a:lnTo>
                  <a:cubicBezTo>
                    <a:pt x="853" y="173"/>
                    <a:pt x="853" y="87"/>
                    <a:pt x="809" y="33"/>
                  </a:cubicBezTo>
                  <a:cubicBezTo>
                    <a:pt x="788" y="11"/>
                    <a:pt x="753" y="1"/>
                    <a:pt x="718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92" name="Google Shape;1681;p43"/>
            <p:cNvSpPr/>
            <p:nvPr/>
          </p:nvSpPr>
          <p:spPr>
            <a:xfrm>
              <a:off x="4757983" y="740373"/>
              <a:ext cx="48779" cy="61139"/>
            </a:xfrm>
            <a:custGeom>
              <a:avLst/>
              <a:gdLst/>
              <a:ahLst/>
              <a:cxnLst/>
              <a:rect l="l" t="t" r="r" b="b"/>
              <a:pathLst>
                <a:path w="809" h="1014" extrusionOk="0">
                  <a:moveTo>
                    <a:pt x="130" y="0"/>
                  </a:moveTo>
                  <a:cubicBezTo>
                    <a:pt x="97" y="0"/>
                    <a:pt x="65" y="11"/>
                    <a:pt x="44" y="33"/>
                  </a:cubicBezTo>
                  <a:cubicBezTo>
                    <a:pt x="0" y="76"/>
                    <a:pt x="0" y="173"/>
                    <a:pt x="44" y="216"/>
                  </a:cubicBezTo>
                  <a:lnTo>
                    <a:pt x="583" y="982"/>
                  </a:lnTo>
                  <a:cubicBezTo>
                    <a:pt x="604" y="1003"/>
                    <a:pt x="626" y="1014"/>
                    <a:pt x="647" y="1014"/>
                  </a:cubicBezTo>
                  <a:cubicBezTo>
                    <a:pt x="669" y="1014"/>
                    <a:pt x="690" y="1003"/>
                    <a:pt x="712" y="982"/>
                  </a:cubicBezTo>
                  <a:cubicBezTo>
                    <a:pt x="755" y="938"/>
                    <a:pt x="809" y="841"/>
                    <a:pt x="755" y="798"/>
                  </a:cubicBezTo>
                  <a:lnTo>
                    <a:pt x="216" y="33"/>
                  </a:lnTo>
                  <a:cubicBezTo>
                    <a:pt x="194" y="11"/>
                    <a:pt x="162" y="0"/>
                    <a:pt x="13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93" name="Google Shape;1682;p43"/>
            <p:cNvSpPr/>
            <p:nvPr/>
          </p:nvSpPr>
          <p:spPr>
            <a:xfrm>
              <a:off x="4527235" y="735187"/>
              <a:ext cx="46186" cy="60958"/>
            </a:xfrm>
            <a:custGeom>
              <a:avLst/>
              <a:gdLst/>
              <a:ahLst/>
              <a:cxnLst/>
              <a:rect l="l" t="t" r="r" b="b"/>
              <a:pathLst>
                <a:path w="766" h="1011" extrusionOk="0">
                  <a:moveTo>
                    <a:pt x="658" y="0"/>
                  </a:moveTo>
                  <a:cubicBezTo>
                    <a:pt x="636" y="0"/>
                    <a:pt x="615" y="11"/>
                    <a:pt x="593" y="33"/>
                  </a:cubicBezTo>
                  <a:lnTo>
                    <a:pt x="54" y="755"/>
                  </a:lnTo>
                  <a:cubicBezTo>
                    <a:pt x="0" y="798"/>
                    <a:pt x="0" y="884"/>
                    <a:pt x="54" y="971"/>
                  </a:cubicBezTo>
                  <a:cubicBezTo>
                    <a:pt x="75" y="997"/>
                    <a:pt x="97" y="1011"/>
                    <a:pt x="119" y="1011"/>
                  </a:cubicBezTo>
                  <a:cubicBezTo>
                    <a:pt x="140" y="1011"/>
                    <a:pt x="162" y="997"/>
                    <a:pt x="183" y="971"/>
                  </a:cubicBezTo>
                  <a:lnTo>
                    <a:pt x="722" y="259"/>
                  </a:lnTo>
                  <a:cubicBezTo>
                    <a:pt x="765" y="216"/>
                    <a:pt x="765" y="119"/>
                    <a:pt x="722" y="33"/>
                  </a:cubicBezTo>
                  <a:cubicBezTo>
                    <a:pt x="701" y="11"/>
                    <a:pt x="679" y="0"/>
                    <a:pt x="658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94" name="Google Shape;1683;p43"/>
            <p:cNvSpPr/>
            <p:nvPr/>
          </p:nvSpPr>
          <p:spPr>
            <a:xfrm>
              <a:off x="4164441" y="1652394"/>
              <a:ext cx="62466" cy="22189"/>
            </a:xfrm>
            <a:custGeom>
              <a:avLst/>
              <a:gdLst/>
              <a:ahLst/>
              <a:cxnLst/>
              <a:rect l="l" t="t" r="r" b="b"/>
              <a:pathLst>
                <a:path w="1036" h="368" extrusionOk="0">
                  <a:moveTo>
                    <a:pt x="141" y="1"/>
                  </a:moveTo>
                  <a:cubicBezTo>
                    <a:pt x="87" y="1"/>
                    <a:pt x="1" y="98"/>
                    <a:pt x="1" y="141"/>
                  </a:cubicBezTo>
                  <a:cubicBezTo>
                    <a:pt x="1" y="227"/>
                    <a:pt x="44" y="313"/>
                    <a:pt x="141" y="313"/>
                  </a:cubicBezTo>
                  <a:lnTo>
                    <a:pt x="896" y="367"/>
                  </a:lnTo>
                  <a:cubicBezTo>
                    <a:pt x="950" y="367"/>
                    <a:pt x="993" y="313"/>
                    <a:pt x="1036" y="227"/>
                  </a:cubicBezTo>
                  <a:cubicBezTo>
                    <a:pt x="1036" y="141"/>
                    <a:pt x="993" y="98"/>
                    <a:pt x="896" y="98"/>
                  </a:cubicBezTo>
                  <a:lnTo>
                    <a:pt x="141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95" name="Google Shape;1684;p43"/>
            <p:cNvSpPr/>
            <p:nvPr/>
          </p:nvSpPr>
          <p:spPr>
            <a:xfrm>
              <a:off x="4164441" y="1696590"/>
              <a:ext cx="51432" cy="58426"/>
            </a:xfrm>
            <a:custGeom>
              <a:avLst/>
              <a:gdLst/>
              <a:ahLst/>
              <a:cxnLst/>
              <a:rect l="l" t="t" r="r" b="b"/>
              <a:pathLst>
                <a:path w="853" h="969" extrusionOk="0">
                  <a:moveTo>
                    <a:pt x="722" y="1"/>
                  </a:moveTo>
                  <a:cubicBezTo>
                    <a:pt x="688" y="1"/>
                    <a:pt x="653" y="12"/>
                    <a:pt x="626" y="33"/>
                  </a:cubicBezTo>
                  <a:lnTo>
                    <a:pt x="44" y="755"/>
                  </a:lnTo>
                  <a:cubicBezTo>
                    <a:pt x="44" y="799"/>
                    <a:pt x="1" y="885"/>
                    <a:pt x="44" y="928"/>
                  </a:cubicBezTo>
                  <a:cubicBezTo>
                    <a:pt x="66" y="955"/>
                    <a:pt x="101" y="968"/>
                    <a:pt x="136" y="968"/>
                  </a:cubicBezTo>
                  <a:cubicBezTo>
                    <a:pt x="171" y="968"/>
                    <a:pt x="206" y="955"/>
                    <a:pt x="227" y="928"/>
                  </a:cubicBezTo>
                  <a:lnTo>
                    <a:pt x="810" y="260"/>
                  </a:lnTo>
                  <a:cubicBezTo>
                    <a:pt x="810" y="216"/>
                    <a:pt x="853" y="119"/>
                    <a:pt x="810" y="33"/>
                  </a:cubicBezTo>
                  <a:cubicBezTo>
                    <a:pt x="788" y="12"/>
                    <a:pt x="756" y="1"/>
                    <a:pt x="722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96" name="Google Shape;1685;p43"/>
            <p:cNvSpPr/>
            <p:nvPr/>
          </p:nvSpPr>
          <p:spPr>
            <a:xfrm>
              <a:off x="4752135" y="1881514"/>
              <a:ext cx="59873" cy="32017"/>
            </a:xfrm>
            <a:custGeom>
              <a:avLst/>
              <a:gdLst/>
              <a:ahLst/>
              <a:cxnLst/>
              <a:rect l="l" t="t" r="r" b="b"/>
              <a:pathLst>
                <a:path w="993" h="531" extrusionOk="0">
                  <a:moveTo>
                    <a:pt x="105" y="1"/>
                  </a:moveTo>
                  <a:cubicBezTo>
                    <a:pt x="70" y="1"/>
                    <a:pt x="32" y="43"/>
                    <a:pt x="0" y="114"/>
                  </a:cubicBezTo>
                  <a:cubicBezTo>
                    <a:pt x="0" y="201"/>
                    <a:pt x="43" y="287"/>
                    <a:pt x="97" y="287"/>
                  </a:cubicBezTo>
                  <a:lnTo>
                    <a:pt x="852" y="513"/>
                  </a:lnTo>
                  <a:cubicBezTo>
                    <a:pt x="867" y="525"/>
                    <a:pt x="883" y="530"/>
                    <a:pt x="900" y="530"/>
                  </a:cubicBezTo>
                  <a:cubicBezTo>
                    <a:pt x="946" y="530"/>
                    <a:pt x="992" y="490"/>
                    <a:pt x="992" y="427"/>
                  </a:cubicBezTo>
                  <a:cubicBezTo>
                    <a:pt x="992" y="341"/>
                    <a:pt x="949" y="244"/>
                    <a:pt x="906" y="244"/>
                  </a:cubicBezTo>
                  <a:lnTo>
                    <a:pt x="141" y="17"/>
                  </a:lnTo>
                  <a:cubicBezTo>
                    <a:pt x="129" y="6"/>
                    <a:pt x="117" y="1"/>
                    <a:pt x="105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97" name="Google Shape;1686;p43"/>
            <p:cNvSpPr/>
            <p:nvPr/>
          </p:nvSpPr>
          <p:spPr>
            <a:xfrm>
              <a:off x="5172089" y="738443"/>
              <a:ext cx="46186" cy="60476"/>
            </a:xfrm>
            <a:custGeom>
              <a:avLst/>
              <a:gdLst/>
              <a:ahLst/>
              <a:cxnLst/>
              <a:rect l="l" t="t" r="r" b="b"/>
              <a:pathLst>
                <a:path w="766" h="1003" extrusionOk="0">
                  <a:moveTo>
                    <a:pt x="652" y="0"/>
                  </a:moveTo>
                  <a:cubicBezTo>
                    <a:pt x="628" y="0"/>
                    <a:pt x="604" y="22"/>
                    <a:pt x="582" y="65"/>
                  </a:cubicBezTo>
                  <a:lnTo>
                    <a:pt x="43" y="787"/>
                  </a:lnTo>
                  <a:cubicBezTo>
                    <a:pt x="0" y="830"/>
                    <a:pt x="0" y="917"/>
                    <a:pt x="43" y="970"/>
                  </a:cubicBezTo>
                  <a:cubicBezTo>
                    <a:pt x="65" y="992"/>
                    <a:pt x="89" y="1003"/>
                    <a:pt x="113" y="1003"/>
                  </a:cubicBezTo>
                  <a:cubicBezTo>
                    <a:pt x="138" y="1003"/>
                    <a:pt x="162" y="992"/>
                    <a:pt x="183" y="970"/>
                  </a:cubicBezTo>
                  <a:lnTo>
                    <a:pt x="723" y="248"/>
                  </a:lnTo>
                  <a:cubicBezTo>
                    <a:pt x="766" y="205"/>
                    <a:pt x="766" y="108"/>
                    <a:pt x="723" y="65"/>
                  </a:cubicBezTo>
                  <a:cubicBezTo>
                    <a:pt x="701" y="22"/>
                    <a:pt x="677" y="0"/>
                    <a:pt x="652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98" name="Google Shape;1687;p43"/>
            <p:cNvSpPr/>
            <p:nvPr/>
          </p:nvSpPr>
          <p:spPr>
            <a:xfrm>
              <a:off x="4519397" y="1217004"/>
              <a:ext cx="43593" cy="63370"/>
            </a:xfrm>
            <a:custGeom>
              <a:avLst/>
              <a:gdLst/>
              <a:ahLst/>
              <a:cxnLst/>
              <a:rect l="l" t="t" r="r" b="b"/>
              <a:pathLst>
                <a:path w="723" h="1051" extrusionOk="0">
                  <a:moveTo>
                    <a:pt x="604" y="1"/>
                  </a:moveTo>
                  <a:cubicBezTo>
                    <a:pt x="583" y="1"/>
                    <a:pt x="561" y="14"/>
                    <a:pt x="540" y="41"/>
                  </a:cubicBezTo>
                  <a:lnTo>
                    <a:pt x="44" y="796"/>
                  </a:lnTo>
                  <a:cubicBezTo>
                    <a:pt x="1" y="893"/>
                    <a:pt x="1" y="979"/>
                    <a:pt x="44" y="1022"/>
                  </a:cubicBezTo>
                  <a:cubicBezTo>
                    <a:pt x="62" y="1040"/>
                    <a:pt x="89" y="1051"/>
                    <a:pt x="117" y="1051"/>
                  </a:cubicBezTo>
                  <a:cubicBezTo>
                    <a:pt x="158" y="1051"/>
                    <a:pt x="202" y="1030"/>
                    <a:pt x="227" y="979"/>
                  </a:cubicBezTo>
                  <a:lnTo>
                    <a:pt x="723" y="214"/>
                  </a:lnTo>
                  <a:cubicBezTo>
                    <a:pt x="723" y="171"/>
                    <a:pt x="723" y="84"/>
                    <a:pt x="669" y="41"/>
                  </a:cubicBezTo>
                  <a:cubicBezTo>
                    <a:pt x="648" y="14"/>
                    <a:pt x="626" y="1"/>
                    <a:pt x="60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99" name="Google Shape;1688;p43"/>
            <p:cNvSpPr/>
            <p:nvPr/>
          </p:nvSpPr>
          <p:spPr>
            <a:xfrm>
              <a:off x="4533084" y="1299789"/>
              <a:ext cx="59210" cy="26047"/>
            </a:xfrm>
            <a:custGeom>
              <a:avLst/>
              <a:gdLst/>
              <a:ahLst/>
              <a:cxnLst/>
              <a:rect l="l" t="t" r="r" b="b"/>
              <a:pathLst>
                <a:path w="982" h="432" extrusionOk="0">
                  <a:moveTo>
                    <a:pt x="900" y="0"/>
                  </a:moveTo>
                  <a:cubicBezTo>
                    <a:pt x="886" y="0"/>
                    <a:pt x="870" y="5"/>
                    <a:pt x="852" y="16"/>
                  </a:cubicBezTo>
                  <a:lnTo>
                    <a:pt x="86" y="145"/>
                  </a:lnTo>
                  <a:cubicBezTo>
                    <a:pt x="43" y="145"/>
                    <a:pt x="0" y="232"/>
                    <a:pt x="0" y="329"/>
                  </a:cubicBezTo>
                  <a:cubicBezTo>
                    <a:pt x="0" y="392"/>
                    <a:pt x="23" y="432"/>
                    <a:pt x="69" y="432"/>
                  </a:cubicBezTo>
                  <a:cubicBezTo>
                    <a:pt x="86" y="432"/>
                    <a:pt x="106" y="426"/>
                    <a:pt x="129" y="415"/>
                  </a:cubicBezTo>
                  <a:lnTo>
                    <a:pt x="895" y="285"/>
                  </a:lnTo>
                  <a:cubicBezTo>
                    <a:pt x="938" y="285"/>
                    <a:pt x="981" y="188"/>
                    <a:pt x="981" y="102"/>
                  </a:cubicBezTo>
                  <a:cubicBezTo>
                    <a:pt x="981" y="68"/>
                    <a:pt x="954" y="0"/>
                    <a:pt x="90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0" name="Google Shape;1689;p43"/>
            <p:cNvSpPr/>
            <p:nvPr/>
          </p:nvSpPr>
          <p:spPr>
            <a:xfrm>
              <a:off x="4579209" y="1350376"/>
              <a:ext cx="51432" cy="56135"/>
            </a:xfrm>
            <a:custGeom>
              <a:avLst/>
              <a:gdLst/>
              <a:ahLst/>
              <a:cxnLst/>
              <a:rect l="l" t="t" r="r" b="b"/>
              <a:pathLst>
                <a:path w="853" h="931" extrusionOk="0">
                  <a:moveTo>
                    <a:pt x="119" y="0"/>
                  </a:moveTo>
                  <a:cubicBezTo>
                    <a:pt x="94" y="0"/>
                    <a:pt x="69" y="21"/>
                    <a:pt x="44" y="72"/>
                  </a:cubicBezTo>
                  <a:cubicBezTo>
                    <a:pt x="1" y="115"/>
                    <a:pt x="1" y="201"/>
                    <a:pt x="44" y="255"/>
                  </a:cubicBezTo>
                  <a:lnTo>
                    <a:pt x="669" y="880"/>
                  </a:lnTo>
                  <a:cubicBezTo>
                    <a:pt x="687" y="917"/>
                    <a:pt x="705" y="930"/>
                    <a:pt x="724" y="930"/>
                  </a:cubicBezTo>
                  <a:cubicBezTo>
                    <a:pt x="750" y="930"/>
                    <a:pt x="778" y="905"/>
                    <a:pt x="809" y="880"/>
                  </a:cubicBezTo>
                  <a:cubicBezTo>
                    <a:pt x="852" y="837"/>
                    <a:pt x="852" y="740"/>
                    <a:pt x="809" y="697"/>
                  </a:cubicBezTo>
                  <a:lnTo>
                    <a:pt x="173" y="29"/>
                  </a:lnTo>
                  <a:cubicBezTo>
                    <a:pt x="155" y="11"/>
                    <a:pt x="137" y="0"/>
                    <a:pt x="119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1" name="Google Shape;1690;p43"/>
            <p:cNvSpPr/>
            <p:nvPr/>
          </p:nvSpPr>
          <p:spPr>
            <a:xfrm>
              <a:off x="4413459" y="1333253"/>
              <a:ext cx="59873" cy="30268"/>
            </a:xfrm>
            <a:custGeom>
              <a:avLst/>
              <a:gdLst/>
              <a:ahLst/>
              <a:cxnLst/>
              <a:rect l="l" t="t" r="r" b="b"/>
              <a:pathLst>
                <a:path w="993" h="502" extrusionOk="0">
                  <a:moveTo>
                    <a:pt x="140" y="0"/>
                  </a:moveTo>
                  <a:cubicBezTo>
                    <a:pt x="54" y="0"/>
                    <a:pt x="0" y="43"/>
                    <a:pt x="0" y="129"/>
                  </a:cubicBezTo>
                  <a:cubicBezTo>
                    <a:pt x="0" y="173"/>
                    <a:pt x="0" y="270"/>
                    <a:pt x="97" y="270"/>
                  </a:cubicBezTo>
                  <a:lnTo>
                    <a:pt x="863" y="485"/>
                  </a:lnTo>
                  <a:cubicBezTo>
                    <a:pt x="872" y="496"/>
                    <a:pt x="881" y="501"/>
                    <a:pt x="890" y="501"/>
                  </a:cubicBezTo>
                  <a:cubicBezTo>
                    <a:pt x="924" y="501"/>
                    <a:pt x="958" y="433"/>
                    <a:pt x="992" y="399"/>
                  </a:cubicBezTo>
                  <a:cubicBezTo>
                    <a:pt x="992" y="313"/>
                    <a:pt x="949" y="216"/>
                    <a:pt x="906" y="216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2" name="Google Shape;1691;p43"/>
            <p:cNvSpPr/>
            <p:nvPr/>
          </p:nvSpPr>
          <p:spPr>
            <a:xfrm>
              <a:off x="4440772" y="1233525"/>
              <a:ext cx="37745" cy="70907"/>
            </a:xfrm>
            <a:custGeom>
              <a:avLst/>
              <a:gdLst/>
              <a:ahLst/>
              <a:cxnLst/>
              <a:rect l="l" t="t" r="r" b="b"/>
              <a:pathLst>
                <a:path w="626" h="1176" extrusionOk="0">
                  <a:moveTo>
                    <a:pt x="514" y="1"/>
                  </a:moveTo>
                  <a:cubicBezTo>
                    <a:pt x="481" y="1"/>
                    <a:pt x="453" y="24"/>
                    <a:pt x="453" y="80"/>
                  </a:cubicBezTo>
                  <a:lnTo>
                    <a:pt x="43" y="932"/>
                  </a:lnTo>
                  <a:cubicBezTo>
                    <a:pt x="0" y="1018"/>
                    <a:pt x="43" y="1115"/>
                    <a:pt x="86" y="1158"/>
                  </a:cubicBezTo>
                  <a:cubicBezTo>
                    <a:pt x="102" y="1171"/>
                    <a:pt x="121" y="1176"/>
                    <a:pt x="139" y="1176"/>
                  </a:cubicBezTo>
                  <a:cubicBezTo>
                    <a:pt x="183" y="1176"/>
                    <a:pt x="226" y="1145"/>
                    <a:pt x="226" y="1115"/>
                  </a:cubicBezTo>
                  <a:lnTo>
                    <a:pt x="625" y="209"/>
                  </a:lnTo>
                  <a:cubicBezTo>
                    <a:pt x="625" y="123"/>
                    <a:pt x="625" y="37"/>
                    <a:pt x="582" y="37"/>
                  </a:cubicBezTo>
                  <a:cubicBezTo>
                    <a:pt x="564" y="14"/>
                    <a:pt x="538" y="1"/>
                    <a:pt x="51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3" name="Google Shape;1692;p43"/>
            <p:cNvSpPr/>
            <p:nvPr/>
          </p:nvSpPr>
          <p:spPr>
            <a:xfrm>
              <a:off x="4500524" y="1331926"/>
              <a:ext cx="32620" cy="74163"/>
            </a:xfrm>
            <a:custGeom>
              <a:avLst/>
              <a:gdLst/>
              <a:ahLst/>
              <a:cxnLst/>
              <a:rect l="l" t="t" r="r" b="b"/>
              <a:pathLst>
                <a:path w="541" h="1230" extrusionOk="0">
                  <a:moveTo>
                    <a:pt x="123" y="0"/>
                  </a:moveTo>
                  <a:cubicBezTo>
                    <a:pt x="111" y="0"/>
                    <a:pt x="99" y="7"/>
                    <a:pt x="87" y="22"/>
                  </a:cubicBezTo>
                  <a:cubicBezTo>
                    <a:pt x="44" y="65"/>
                    <a:pt x="1" y="108"/>
                    <a:pt x="1" y="195"/>
                  </a:cubicBezTo>
                  <a:lnTo>
                    <a:pt x="314" y="1143"/>
                  </a:lnTo>
                  <a:cubicBezTo>
                    <a:pt x="314" y="1230"/>
                    <a:pt x="357" y="1230"/>
                    <a:pt x="443" y="1230"/>
                  </a:cubicBezTo>
                  <a:cubicBezTo>
                    <a:pt x="497" y="1186"/>
                    <a:pt x="540" y="1100"/>
                    <a:pt x="497" y="1046"/>
                  </a:cubicBezTo>
                  <a:lnTo>
                    <a:pt x="227" y="108"/>
                  </a:lnTo>
                  <a:cubicBezTo>
                    <a:pt x="188" y="46"/>
                    <a:pt x="155" y="0"/>
                    <a:pt x="12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4" name="Google Shape;1693;p43"/>
            <p:cNvSpPr/>
            <p:nvPr/>
          </p:nvSpPr>
          <p:spPr>
            <a:xfrm>
              <a:off x="4746949" y="1453059"/>
              <a:ext cx="43593" cy="65902"/>
            </a:xfrm>
            <a:custGeom>
              <a:avLst/>
              <a:gdLst/>
              <a:ahLst/>
              <a:cxnLst/>
              <a:rect l="l" t="t" r="r" b="b"/>
              <a:pathLst>
                <a:path w="723" h="1093" extrusionOk="0">
                  <a:moveTo>
                    <a:pt x="98" y="1"/>
                  </a:moveTo>
                  <a:cubicBezTo>
                    <a:pt x="79" y="1"/>
                    <a:pt x="61" y="11"/>
                    <a:pt x="43" y="29"/>
                  </a:cubicBezTo>
                  <a:cubicBezTo>
                    <a:pt x="0" y="72"/>
                    <a:pt x="0" y="169"/>
                    <a:pt x="0" y="256"/>
                  </a:cubicBezTo>
                  <a:lnTo>
                    <a:pt x="496" y="1021"/>
                  </a:lnTo>
                  <a:cubicBezTo>
                    <a:pt x="521" y="1072"/>
                    <a:pt x="547" y="1092"/>
                    <a:pt x="572" y="1092"/>
                  </a:cubicBezTo>
                  <a:cubicBezTo>
                    <a:pt x="590" y="1092"/>
                    <a:pt x="608" y="1082"/>
                    <a:pt x="625" y="1064"/>
                  </a:cubicBezTo>
                  <a:cubicBezTo>
                    <a:pt x="722" y="1021"/>
                    <a:pt x="722" y="924"/>
                    <a:pt x="669" y="838"/>
                  </a:cubicBezTo>
                  <a:lnTo>
                    <a:pt x="183" y="72"/>
                  </a:lnTo>
                  <a:cubicBezTo>
                    <a:pt x="152" y="22"/>
                    <a:pt x="124" y="1"/>
                    <a:pt x="98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5" name="Google Shape;1694;p43"/>
            <p:cNvSpPr/>
            <p:nvPr/>
          </p:nvSpPr>
          <p:spPr>
            <a:xfrm>
              <a:off x="4865911" y="1477297"/>
              <a:ext cx="51371" cy="55532"/>
            </a:xfrm>
            <a:custGeom>
              <a:avLst/>
              <a:gdLst/>
              <a:ahLst/>
              <a:cxnLst/>
              <a:rect l="l" t="t" r="r" b="b"/>
              <a:pathLst>
                <a:path w="852" h="921" extrusionOk="0">
                  <a:moveTo>
                    <a:pt x="110" y="1"/>
                  </a:moveTo>
                  <a:cubicBezTo>
                    <a:pt x="75" y="1"/>
                    <a:pt x="43" y="24"/>
                    <a:pt x="43" y="80"/>
                  </a:cubicBezTo>
                  <a:cubicBezTo>
                    <a:pt x="0" y="123"/>
                    <a:pt x="0" y="209"/>
                    <a:pt x="43" y="252"/>
                  </a:cubicBezTo>
                  <a:lnTo>
                    <a:pt x="636" y="889"/>
                  </a:lnTo>
                  <a:cubicBezTo>
                    <a:pt x="658" y="910"/>
                    <a:pt x="690" y="921"/>
                    <a:pt x="722" y="921"/>
                  </a:cubicBezTo>
                  <a:cubicBezTo>
                    <a:pt x="755" y="921"/>
                    <a:pt x="787" y="910"/>
                    <a:pt x="809" y="889"/>
                  </a:cubicBezTo>
                  <a:cubicBezTo>
                    <a:pt x="852" y="792"/>
                    <a:pt x="852" y="705"/>
                    <a:pt x="809" y="662"/>
                  </a:cubicBezTo>
                  <a:lnTo>
                    <a:pt x="183" y="37"/>
                  </a:lnTo>
                  <a:cubicBezTo>
                    <a:pt x="165" y="14"/>
                    <a:pt x="137" y="1"/>
                    <a:pt x="11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6" name="Google Shape;1695;p43"/>
            <p:cNvSpPr/>
            <p:nvPr/>
          </p:nvSpPr>
          <p:spPr>
            <a:xfrm>
              <a:off x="4830759" y="1492492"/>
              <a:ext cx="21525" cy="78685"/>
            </a:xfrm>
            <a:custGeom>
              <a:avLst/>
              <a:gdLst/>
              <a:ahLst/>
              <a:cxnLst/>
              <a:rect l="l" t="t" r="r" b="b"/>
              <a:pathLst>
                <a:path w="357" h="1305" extrusionOk="0">
                  <a:moveTo>
                    <a:pt x="87" y="0"/>
                  </a:moveTo>
                  <a:cubicBezTo>
                    <a:pt x="44" y="54"/>
                    <a:pt x="1" y="97"/>
                    <a:pt x="1" y="184"/>
                  </a:cubicBezTo>
                  <a:lnTo>
                    <a:pt x="141" y="1176"/>
                  </a:lnTo>
                  <a:cubicBezTo>
                    <a:pt x="141" y="1262"/>
                    <a:pt x="184" y="1305"/>
                    <a:pt x="270" y="1305"/>
                  </a:cubicBezTo>
                  <a:cubicBezTo>
                    <a:pt x="314" y="1305"/>
                    <a:pt x="357" y="1219"/>
                    <a:pt x="357" y="1132"/>
                  </a:cubicBezTo>
                  <a:lnTo>
                    <a:pt x="227" y="141"/>
                  </a:lnTo>
                  <a:cubicBezTo>
                    <a:pt x="227" y="54"/>
                    <a:pt x="141" y="0"/>
                    <a:pt x="87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7" name="Google Shape;1696;p43"/>
            <p:cNvSpPr/>
            <p:nvPr/>
          </p:nvSpPr>
          <p:spPr>
            <a:xfrm>
              <a:off x="4776856" y="1610127"/>
              <a:ext cx="46186" cy="63611"/>
            </a:xfrm>
            <a:custGeom>
              <a:avLst/>
              <a:gdLst/>
              <a:ahLst/>
              <a:cxnLst/>
              <a:rect l="l" t="t" r="r" b="b"/>
              <a:pathLst>
                <a:path w="766" h="1055" extrusionOk="0">
                  <a:moveTo>
                    <a:pt x="604" y="1"/>
                  </a:moveTo>
                  <a:cubicBezTo>
                    <a:pt x="582" y="1"/>
                    <a:pt x="561" y="12"/>
                    <a:pt x="539" y="33"/>
                  </a:cubicBezTo>
                  <a:lnTo>
                    <a:pt x="43" y="842"/>
                  </a:lnTo>
                  <a:cubicBezTo>
                    <a:pt x="0" y="885"/>
                    <a:pt x="0" y="971"/>
                    <a:pt x="43" y="1014"/>
                  </a:cubicBezTo>
                  <a:cubicBezTo>
                    <a:pt x="65" y="1041"/>
                    <a:pt x="97" y="1055"/>
                    <a:pt x="131" y="1055"/>
                  </a:cubicBezTo>
                  <a:cubicBezTo>
                    <a:pt x="164" y="1055"/>
                    <a:pt x="200" y="1041"/>
                    <a:pt x="226" y="1014"/>
                  </a:cubicBezTo>
                  <a:lnTo>
                    <a:pt x="712" y="206"/>
                  </a:lnTo>
                  <a:cubicBezTo>
                    <a:pt x="766" y="163"/>
                    <a:pt x="766" y="76"/>
                    <a:pt x="669" y="33"/>
                  </a:cubicBezTo>
                  <a:cubicBezTo>
                    <a:pt x="647" y="12"/>
                    <a:pt x="625" y="1"/>
                    <a:pt x="60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8" name="Google Shape;1697;p43"/>
            <p:cNvSpPr/>
            <p:nvPr/>
          </p:nvSpPr>
          <p:spPr>
            <a:xfrm>
              <a:off x="4800853" y="1338438"/>
              <a:ext cx="24781" cy="78685"/>
            </a:xfrm>
            <a:custGeom>
              <a:avLst/>
              <a:gdLst/>
              <a:ahLst/>
              <a:cxnLst/>
              <a:rect l="l" t="t" r="r" b="b"/>
              <a:pathLst>
                <a:path w="411" h="1305" extrusionOk="0">
                  <a:moveTo>
                    <a:pt x="314" y="0"/>
                  </a:moveTo>
                  <a:cubicBezTo>
                    <a:pt x="271" y="0"/>
                    <a:pt x="227" y="43"/>
                    <a:pt x="184" y="130"/>
                  </a:cubicBezTo>
                  <a:lnTo>
                    <a:pt x="1" y="1122"/>
                  </a:lnTo>
                  <a:cubicBezTo>
                    <a:pt x="1" y="1165"/>
                    <a:pt x="44" y="1262"/>
                    <a:pt x="98" y="1305"/>
                  </a:cubicBezTo>
                  <a:cubicBezTo>
                    <a:pt x="184" y="1305"/>
                    <a:pt x="227" y="1262"/>
                    <a:pt x="227" y="1165"/>
                  </a:cubicBezTo>
                  <a:lnTo>
                    <a:pt x="411" y="184"/>
                  </a:lnTo>
                  <a:cubicBezTo>
                    <a:pt x="411" y="130"/>
                    <a:pt x="368" y="43"/>
                    <a:pt x="31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9" name="Google Shape;1698;p43"/>
            <p:cNvSpPr/>
            <p:nvPr/>
          </p:nvSpPr>
          <p:spPr>
            <a:xfrm>
              <a:off x="4865911" y="1393909"/>
              <a:ext cx="57220" cy="47271"/>
            </a:xfrm>
            <a:custGeom>
              <a:avLst/>
              <a:gdLst/>
              <a:ahLst/>
              <a:cxnLst/>
              <a:rect l="l" t="t" r="r" b="b"/>
              <a:pathLst>
                <a:path w="949" h="784" extrusionOk="0">
                  <a:moveTo>
                    <a:pt x="146" y="1"/>
                  </a:moveTo>
                  <a:cubicBezTo>
                    <a:pt x="115" y="1"/>
                    <a:pt x="82" y="34"/>
                    <a:pt x="43" y="72"/>
                  </a:cubicBezTo>
                  <a:cubicBezTo>
                    <a:pt x="0" y="158"/>
                    <a:pt x="43" y="245"/>
                    <a:pt x="97" y="288"/>
                  </a:cubicBezTo>
                  <a:lnTo>
                    <a:pt x="766" y="784"/>
                  </a:lnTo>
                  <a:cubicBezTo>
                    <a:pt x="809" y="784"/>
                    <a:pt x="906" y="784"/>
                    <a:pt x="906" y="697"/>
                  </a:cubicBezTo>
                  <a:cubicBezTo>
                    <a:pt x="949" y="654"/>
                    <a:pt x="949" y="557"/>
                    <a:pt x="852" y="514"/>
                  </a:cubicBezTo>
                  <a:lnTo>
                    <a:pt x="183" y="18"/>
                  </a:lnTo>
                  <a:cubicBezTo>
                    <a:pt x="171" y="6"/>
                    <a:pt x="159" y="1"/>
                    <a:pt x="146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10" name="Google Shape;1699;p43"/>
            <p:cNvSpPr/>
            <p:nvPr/>
          </p:nvSpPr>
          <p:spPr>
            <a:xfrm>
              <a:off x="4798260" y="1433342"/>
              <a:ext cx="59873" cy="38770"/>
            </a:xfrm>
            <a:custGeom>
              <a:avLst/>
              <a:gdLst/>
              <a:ahLst/>
              <a:cxnLst/>
              <a:rect l="l" t="t" r="r" b="b"/>
              <a:pathLst>
                <a:path w="993" h="643" extrusionOk="0">
                  <a:moveTo>
                    <a:pt x="809" y="0"/>
                  </a:moveTo>
                  <a:lnTo>
                    <a:pt x="87" y="356"/>
                  </a:lnTo>
                  <a:cubicBezTo>
                    <a:pt x="44" y="399"/>
                    <a:pt x="1" y="496"/>
                    <a:pt x="1" y="539"/>
                  </a:cubicBezTo>
                  <a:cubicBezTo>
                    <a:pt x="32" y="603"/>
                    <a:pt x="64" y="643"/>
                    <a:pt x="117" y="643"/>
                  </a:cubicBezTo>
                  <a:cubicBezTo>
                    <a:pt x="136" y="643"/>
                    <a:pt x="158" y="637"/>
                    <a:pt x="184" y="626"/>
                  </a:cubicBezTo>
                  <a:lnTo>
                    <a:pt x="896" y="270"/>
                  </a:lnTo>
                  <a:cubicBezTo>
                    <a:pt x="950" y="227"/>
                    <a:pt x="993" y="173"/>
                    <a:pt x="950" y="87"/>
                  </a:cubicBezTo>
                  <a:cubicBezTo>
                    <a:pt x="950" y="0"/>
                    <a:pt x="853" y="0"/>
                    <a:pt x="809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11" name="Google Shape;1700;p43"/>
            <p:cNvSpPr/>
            <p:nvPr/>
          </p:nvSpPr>
          <p:spPr>
            <a:xfrm>
              <a:off x="4638358" y="1264938"/>
              <a:ext cx="24781" cy="77178"/>
            </a:xfrm>
            <a:custGeom>
              <a:avLst/>
              <a:gdLst/>
              <a:ahLst/>
              <a:cxnLst/>
              <a:rect l="l" t="t" r="r" b="b"/>
              <a:pathLst>
                <a:path w="411" h="1280" extrusionOk="0">
                  <a:moveTo>
                    <a:pt x="313" y="1"/>
                  </a:moveTo>
                  <a:cubicBezTo>
                    <a:pt x="270" y="1"/>
                    <a:pt x="227" y="55"/>
                    <a:pt x="184" y="141"/>
                  </a:cubicBezTo>
                  <a:lnTo>
                    <a:pt x="44" y="1133"/>
                  </a:lnTo>
                  <a:cubicBezTo>
                    <a:pt x="1" y="1176"/>
                    <a:pt x="44" y="1262"/>
                    <a:pt x="98" y="1262"/>
                  </a:cubicBezTo>
                  <a:cubicBezTo>
                    <a:pt x="121" y="1274"/>
                    <a:pt x="141" y="1279"/>
                    <a:pt x="158" y="1279"/>
                  </a:cubicBezTo>
                  <a:cubicBezTo>
                    <a:pt x="204" y="1279"/>
                    <a:pt x="227" y="1239"/>
                    <a:pt x="227" y="1176"/>
                  </a:cubicBezTo>
                  <a:lnTo>
                    <a:pt x="410" y="184"/>
                  </a:lnTo>
                  <a:cubicBezTo>
                    <a:pt x="410" y="98"/>
                    <a:pt x="410" y="55"/>
                    <a:pt x="31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12" name="Google Shape;1701;p43"/>
            <p:cNvSpPr/>
            <p:nvPr/>
          </p:nvSpPr>
          <p:spPr>
            <a:xfrm>
              <a:off x="4380960" y="869705"/>
              <a:ext cx="24721" cy="77178"/>
            </a:xfrm>
            <a:custGeom>
              <a:avLst/>
              <a:gdLst/>
              <a:ahLst/>
              <a:cxnLst/>
              <a:rect l="l" t="t" r="r" b="b"/>
              <a:pathLst>
                <a:path w="410" h="1280" extrusionOk="0">
                  <a:moveTo>
                    <a:pt x="324" y="1"/>
                  </a:moveTo>
                  <a:cubicBezTo>
                    <a:pt x="270" y="1"/>
                    <a:pt x="227" y="44"/>
                    <a:pt x="183" y="141"/>
                  </a:cubicBezTo>
                  <a:lnTo>
                    <a:pt x="54" y="1079"/>
                  </a:lnTo>
                  <a:cubicBezTo>
                    <a:pt x="0" y="1165"/>
                    <a:pt x="54" y="1262"/>
                    <a:pt x="97" y="1262"/>
                  </a:cubicBezTo>
                  <a:cubicBezTo>
                    <a:pt x="120" y="1274"/>
                    <a:pt x="140" y="1279"/>
                    <a:pt x="156" y="1279"/>
                  </a:cubicBezTo>
                  <a:cubicBezTo>
                    <a:pt x="203" y="1279"/>
                    <a:pt x="227" y="1237"/>
                    <a:pt x="227" y="1165"/>
                  </a:cubicBezTo>
                  <a:lnTo>
                    <a:pt x="410" y="184"/>
                  </a:lnTo>
                  <a:cubicBezTo>
                    <a:pt x="410" y="87"/>
                    <a:pt x="410" y="44"/>
                    <a:pt x="32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13" name="Google Shape;1702;p43"/>
            <p:cNvSpPr/>
            <p:nvPr/>
          </p:nvSpPr>
          <p:spPr>
            <a:xfrm>
              <a:off x="4722229" y="1360506"/>
              <a:ext cx="52035" cy="55713"/>
            </a:xfrm>
            <a:custGeom>
              <a:avLst/>
              <a:gdLst/>
              <a:ahLst/>
              <a:cxnLst/>
              <a:rect l="l" t="t" r="r" b="b"/>
              <a:pathLst>
                <a:path w="863" h="924" extrusionOk="0">
                  <a:moveTo>
                    <a:pt x="119" y="1"/>
                  </a:moveTo>
                  <a:cubicBezTo>
                    <a:pt x="97" y="1"/>
                    <a:pt x="76" y="12"/>
                    <a:pt x="54" y="33"/>
                  </a:cubicBezTo>
                  <a:cubicBezTo>
                    <a:pt x="0" y="87"/>
                    <a:pt x="0" y="173"/>
                    <a:pt x="54" y="260"/>
                  </a:cubicBezTo>
                  <a:lnTo>
                    <a:pt x="680" y="896"/>
                  </a:lnTo>
                  <a:cubicBezTo>
                    <a:pt x="697" y="913"/>
                    <a:pt x="714" y="923"/>
                    <a:pt x="731" y="923"/>
                  </a:cubicBezTo>
                  <a:cubicBezTo>
                    <a:pt x="757" y="923"/>
                    <a:pt x="783" y="900"/>
                    <a:pt x="809" y="842"/>
                  </a:cubicBezTo>
                  <a:cubicBezTo>
                    <a:pt x="863" y="799"/>
                    <a:pt x="863" y="712"/>
                    <a:pt x="809" y="669"/>
                  </a:cubicBezTo>
                  <a:lnTo>
                    <a:pt x="184" y="33"/>
                  </a:lnTo>
                  <a:cubicBezTo>
                    <a:pt x="162" y="12"/>
                    <a:pt x="141" y="1"/>
                    <a:pt x="119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14" name="Google Shape;1703;p43"/>
            <p:cNvSpPr/>
            <p:nvPr/>
          </p:nvSpPr>
          <p:spPr>
            <a:xfrm>
              <a:off x="4673450" y="1384564"/>
              <a:ext cx="22189" cy="78745"/>
            </a:xfrm>
            <a:custGeom>
              <a:avLst/>
              <a:gdLst/>
              <a:ahLst/>
              <a:cxnLst/>
              <a:rect l="l" t="t" r="r" b="b"/>
              <a:pathLst>
                <a:path w="368" h="1306" extrusionOk="0">
                  <a:moveTo>
                    <a:pt x="98" y="1"/>
                  </a:moveTo>
                  <a:cubicBezTo>
                    <a:pt x="55" y="1"/>
                    <a:pt x="1" y="87"/>
                    <a:pt x="1" y="173"/>
                  </a:cubicBezTo>
                  <a:lnTo>
                    <a:pt x="141" y="1165"/>
                  </a:lnTo>
                  <a:cubicBezTo>
                    <a:pt x="141" y="1251"/>
                    <a:pt x="227" y="1305"/>
                    <a:pt x="270" y="1305"/>
                  </a:cubicBezTo>
                  <a:cubicBezTo>
                    <a:pt x="324" y="1251"/>
                    <a:pt x="367" y="1208"/>
                    <a:pt x="367" y="1122"/>
                  </a:cubicBezTo>
                  <a:lnTo>
                    <a:pt x="227" y="130"/>
                  </a:lnTo>
                  <a:cubicBezTo>
                    <a:pt x="227" y="44"/>
                    <a:pt x="184" y="1"/>
                    <a:pt x="98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15" name="Google Shape;1704;p43"/>
            <p:cNvSpPr/>
            <p:nvPr/>
          </p:nvSpPr>
          <p:spPr>
            <a:xfrm>
              <a:off x="4635766" y="1432619"/>
              <a:ext cx="16340" cy="76153"/>
            </a:xfrm>
            <a:custGeom>
              <a:avLst/>
              <a:gdLst/>
              <a:ahLst/>
              <a:cxnLst/>
              <a:rect l="l" t="t" r="r" b="b"/>
              <a:pathLst>
                <a:path w="271" h="1263" extrusionOk="0">
                  <a:moveTo>
                    <a:pt x="164" y="1"/>
                  </a:moveTo>
                  <a:cubicBezTo>
                    <a:pt x="156" y="1"/>
                    <a:pt x="149" y="4"/>
                    <a:pt x="141" y="12"/>
                  </a:cubicBezTo>
                  <a:cubicBezTo>
                    <a:pt x="44" y="12"/>
                    <a:pt x="1" y="55"/>
                    <a:pt x="1" y="142"/>
                  </a:cubicBezTo>
                  <a:lnTo>
                    <a:pt x="44" y="1134"/>
                  </a:lnTo>
                  <a:cubicBezTo>
                    <a:pt x="44" y="1220"/>
                    <a:pt x="141" y="1263"/>
                    <a:pt x="184" y="1263"/>
                  </a:cubicBezTo>
                  <a:cubicBezTo>
                    <a:pt x="227" y="1263"/>
                    <a:pt x="270" y="1220"/>
                    <a:pt x="270" y="1134"/>
                  </a:cubicBezTo>
                  <a:lnTo>
                    <a:pt x="227" y="142"/>
                  </a:lnTo>
                  <a:cubicBezTo>
                    <a:pt x="227" y="71"/>
                    <a:pt x="198" y="1"/>
                    <a:pt x="16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16" name="Google Shape;1705;p43"/>
            <p:cNvSpPr/>
            <p:nvPr/>
          </p:nvSpPr>
          <p:spPr>
            <a:xfrm>
              <a:off x="4689730" y="1213627"/>
              <a:ext cx="24781" cy="76092"/>
            </a:xfrm>
            <a:custGeom>
              <a:avLst/>
              <a:gdLst/>
              <a:ahLst/>
              <a:cxnLst/>
              <a:rect l="l" t="t" r="r" b="b"/>
              <a:pathLst>
                <a:path w="411" h="1262" extrusionOk="0">
                  <a:moveTo>
                    <a:pt x="324" y="0"/>
                  </a:moveTo>
                  <a:cubicBezTo>
                    <a:pt x="270" y="0"/>
                    <a:pt x="227" y="43"/>
                    <a:pt x="184" y="97"/>
                  </a:cubicBezTo>
                  <a:lnTo>
                    <a:pt x="54" y="1078"/>
                  </a:lnTo>
                  <a:cubicBezTo>
                    <a:pt x="0" y="1175"/>
                    <a:pt x="54" y="1262"/>
                    <a:pt x="97" y="1262"/>
                  </a:cubicBezTo>
                  <a:cubicBezTo>
                    <a:pt x="184" y="1262"/>
                    <a:pt x="227" y="1219"/>
                    <a:pt x="227" y="1175"/>
                  </a:cubicBezTo>
                  <a:lnTo>
                    <a:pt x="410" y="184"/>
                  </a:lnTo>
                  <a:cubicBezTo>
                    <a:pt x="410" y="97"/>
                    <a:pt x="410" y="0"/>
                    <a:pt x="32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17" name="Google Shape;1706;p43"/>
            <p:cNvSpPr/>
            <p:nvPr/>
          </p:nvSpPr>
          <p:spPr>
            <a:xfrm>
              <a:off x="4744297" y="1251975"/>
              <a:ext cx="54024" cy="46910"/>
            </a:xfrm>
            <a:custGeom>
              <a:avLst/>
              <a:gdLst/>
              <a:ahLst/>
              <a:cxnLst/>
              <a:rect l="l" t="t" r="r" b="b"/>
              <a:pathLst>
                <a:path w="896" h="778" extrusionOk="0">
                  <a:moveTo>
                    <a:pt x="173" y="0"/>
                  </a:moveTo>
                  <a:cubicBezTo>
                    <a:pt x="87" y="0"/>
                    <a:pt x="44" y="0"/>
                    <a:pt x="1" y="87"/>
                  </a:cubicBezTo>
                  <a:cubicBezTo>
                    <a:pt x="1" y="130"/>
                    <a:pt x="1" y="216"/>
                    <a:pt x="44" y="270"/>
                  </a:cubicBezTo>
                  <a:lnTo>
                    <a:pt x="713" y="755"/>
                  </a:lnTo>
                  <a:cubicBezTo>
                    <a:pt x="742" y="771"/>
                    <a:pt x="766" y="778"/>
                    <a:pt x="787" y="778"/>
                  </a:cubicBezTo>
                  <a:cubicBezTo>
                    <a:pt x="835" y="778"/>
                    <a:pt x="866" y="742"/>
                    <a:pt x="896" y="712"/>
                  </a:cubicBezTo>
                  <a:cubicBezTo>
                    <a:pt x="896" y="626"/>
                    <a:pt x="896" y="539"/>
                    <a:pt x="853" y="486"/>
                  </a:cubicBezTo>
                  <a:lnTo>
                    <a:pt x="173" y="0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18" name="Google Shape;1707;p43"/>
            <p:cNvSpPr/>
            <p:nvPr/>
          </p:nvSpPr>
          <p:spPr>
            <a:xfrm>
              <a:off x="4700764" y="1302261"/>
              <a:ext cx="59873" cy="37323"/>
            </a:xfrm>
            <a:custGeom>
              <a:avLst/>
              <a:gdLst/>
              <a:ahLst/>
              <a:cxnLst/>
              <a:rect l="l" t="t" r="r" b="b"/>
              <a:pathLst>
                <a:path w="993" h="619" extrusionOk="0">
                  <a:moveTo>
                    <a:pt x="876" y="0"/>
                  </a:moveTo>
                  <a:cubicBezTo>
                    <a:pt x="857" y="0"/>
                    <a:pt x="835" y="5"/>
                    <a:pt x="809" y="18"/>
                  </a:cubicBezTo>
                  <a:lnTo>
                    <a:pt x="87" y="374"/>
                  </a:lnTo>
                  <a:cubicBezTo>
                    <a:pt x="44" y="374"/>
                    <a:pt x="1" y="460"/>
                    <a:pt x="44" y="557"/>
                  </a:cubicBezTo>
                  <a:cubicBezTo>
                    <a:pt x="44" y="588"/>
                    <a:pt x="65" y="618"/>
                    <a:pt x="112" y="618"/>
                  </a:cubicBezTo>
                  <a:cubicBezTo>
                    <a:pt x="132" y="618"/>
                    <a:pt x="156" y="613"/>
                    <a:pt x="184" y="600"/>
                  </a:cubicBezTo>
                  <a:lnTo>
                    <a:pt x="895" y="244"/>
                  </a:lnTo>
                  <a:cubicBezTo>
                    <a:pt x="949" y="244"/>
                    <a:pt x="993" y="147"/>
                    <a:pt x="949" y="61"/>
                  </a:cubicBezTo>
                  <a:cubicBezTo>
                    <a:pt x="949" y="31"/>
                    <a:pt x="922" y="0"/>
                    <a:pt x="876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19" name="Google Shape;1708;p43"/>
            <p:cNvSpPr/>
            <p:nvPr/>
          </p:nvSpPr>
          <p:spPr>
            <a:xfrm>
              <a:off x="4660487" y="1692309"/>
              <a:ext cx="51371" cy="54386"/>
            </a:xfrm>
            <a:custGeom>
              <a:avLst/>
              <a:gdLst/>
              <a:ahLst/>
              <a:cxnLst/>
              <a:rect l="l" t="t" r="r" b="b"/>
              <a:pathLst>
                <a:path w="852" h="902" extrusionOk="0">
                  <a:moveTo>
                    <a:pt x="707" y="0"/>
                  </a:moveTo>
                  <a:cubicBezTo>
                    <a:pt x="694" y="0"/>
                    <a:pt x="681" y="5"/>
                    <a:pt x="669" y="18"/>
                  </a:cubicBezTo>
                  <a:lnTo>
                    <a:pt x="43" y="643"/>
                  </a:lnTo>
                  <a:cubicBezTo>
                    <a:pt x="0" y="686"/>
                    <a:pt x="0" y="783"/>
                    <a:pt x="43" y="870"/>
                  </a:cubicBezTo>
                  <a:cubicBezTo>
                    <a:pt x="65" y="891"/>
                    <a:pt x="86" y="902"/>
                    <a:pt x="108" y="902"/>
                  </a:cubicBezTo>
                  <a:cubicBezTo>
                    <a:pt x="130" y="902"/>
                    <a:pt x="151" y="891"/>
                    <a:pt x="173" y="870"/>
                  </a:cubicBezTo>
                  <a:lnTo>
                    <a:pt x="809" y="244"/>
                  </a:lnTo>
                  <a:cubicBezTo>
                    <a:pt x="852" y="190"/>
                    <a:pt x="852" y="104"/>
                    <a:pt x="809" y="61"/>
                  </a:cubicBezTo>
                  <a:cubicBezTo>
                    <a:pt x="771" y="31"/>
                    <a:pt x="738" y="0"/>
                    <a:pt x="707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20" name="Google Shape;1709;p43"/>
            <p:cNvSpPr/>
            <p:nvPr/>
          </p:nvSpPr>
          <p:spPr>
            <a:xfrm>
              <a:off x="4676706" y="1499003"/>
              <a:ext cx="45583" cy="63732"/>
            </a:xfrm>
            <a:custGeom>
              <a:avLst/>
              <a:gdLst/>
              <a:ahLst/>
              <a:cxnLst/>
              <a:rect l="l" t="t" r="r" b="b"/>
              <a:pathLst>
                <a:path w="756" h="1057" extrusionOk="0">
                  <a:moveTo>
                    <a:pt x="604" y="0"/>
                  </a:moveTo>
                  <a:cubicBezTo>
                    <a:pt x="583" y="0"/>
                    <a:pt x="561" y="11"/>
                    <a:pt x="540" y="33"/>
                  </a:cubicBezTo>
                  <a:lnTo>
                    <a:pt x="44" y="841"/>
                  </a:lnTo>
                  <a:cubicBezTo>
                    <a:pt x="1" y="884"/>
                    <a:pt x="1" y="971"/>
                    <a:pt x="44" y="1024"/>
                  </a:cubicBezTo>
                  <a:cubicBezTo>
                    <a:pt x="65" y="1046"/>
                    <a:pt x="98" y="1057"/>
                    <a:pt x="130" y="1057"/>
                  </a:cubicBezTo>
                  <a:cubicBezTo>
                    <a:pt x="162" y="1057"/>
                    <a:pt x="195" y="1046"/>
                    <a:pt x="216" y="1024"/>
                  </a:cubicBezTo>
                  <a:lnTo>
                    <a:pt x="712" y="216"/>
                  </a:lnTo>
                  <a:cubicBezTo>
                    <a:pt x="755" y="162"/>
                    <a:pt x="712" y="76"/>
                    <a:pt x="669" y="33"/>
                  </a:cubicBezTo>
                  <a:cubicBezTo>
                    <a:pt x="648" y="11"/>
                    <a:pt x="626" y="0"/>
                    <a:pt x="60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21" name="Google Shape;1710;p43"/>
            <p:cNvSpPr/>
            <p:nvPr/>
          </p:nvSpPr>
          <p:spPr>
            <a:xfrm>
              <a:off x="4728077" y="1560745"/>
              <a:ext cx="62466" cy="26711"/>
            </a:xfrm>
            <a:custGeom>
              <a:avLst/>
              <a:gdLst/>
              <a:ahLst/>
              <a:cxnLst/>
              <a:rect l="l" t="t" r="r" b="b"/>
              <a:pathLst>
                <a:path w="1036" h="443" extrusionOk="0">
                  <a:moveTo>
                    <a:pt x="895" y="0"/>
                  </a:moveTo>
                  <a:lnTo>
                    <a:pt x="87" y="173"/>
                  </a:lnTo>
                  <a:cubicBezTo>
                    <a:pt x="44" y="173"/>
                    <a:pt x="0" y="270"/>
                    <a:pt x="0" y="313"/>
                  </a:cubicBezTo>
                  <a:cubicBezTo>
                    <a:pt x="44" y="399"/>
                    <a:pt x="87" y="443"/>
                    <a:pt x="130" y="443"/>
                  </a:cubicBezTo>
                  <a:lnTo>
                    <a:pt x="895" y="270"/>
                  </a:lnTo>
                  <a:cubicBezTo>
                    <a:pt x="982" y="270"/>
                    <a:pt x="1035" y="173"/>
                    <a:pt x="982" y="130"/>
                  </a:cubicBezTo>
                  <a:cubicBezTo>
                    <a:pt x="982" y="44"/>
                    <a:pt x="938" y="0"/>
                    <a:pt x="895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22" name="Google Shape;1711;p43"/>
            <p:cNvSpPr/>
            <p:nvPr/>
          </p:nvSpPr>
          <p:spPr>
            <a:xfrm>
              <a:off x="4692986" y="1614287"/>
              <a:ext cx="51371" cy="56135"/>
            </a:xfrm>
            <a:custGeom>
              <a:avLst/>
              <a:gdLst/>
              <a:ahLst/>
              <a:cxnLst/>
              <a:rect l="l" t="t" r="r" b="b"/>
              <a:pathLst>
                <a:path w="852" h="931" extrusionOk="0">
                  <a:moveTo>
                    <a:pt x="126" y="1"/>
                  </a:moveTo>
                  <a:cubicBezTo>
                    <a:pt x="93" y="1"/>
                    <a:pt x="68" y="26"/>
                    <a:pt x="43" y="50"/>
                  </a:cubicBezTo>
                  <a:cubicBezTo>
                    <a:pt x="0" y="94"/>
                    <a:pt x="0" y="191"/>
                    <a:pt x="43" y="234"/>
                  </a:cubicBezTo>
                  <a:lnTo>
                    <a:pt x="669" y="902"/>
                  </a:lnTo>
                  <a:cubicBezTo>
                    <a:pt x="687" y="920"/>
                    <a:pt x="704" y="931"/>
                    <a:pt x="723" y="931"/>
                  </a:cubicBezTo>
                  <a:cubicBezTo>
                    <a:pt x="749" y="931"/>
                    <a:pt x="777" y="910"/>
                    <a:pt x="809" y="859"/>
                  </a:cubicBezTo>
                  <a:cubicBezTo>
                    <a:pt x="852" y="816"/>
                    <a:pt x="852" y="730"/>
                    <a:pt x="809" y="676"/>
                  </a:cubicBezTo>
                  <a:lnTo>
                    <a:pt x="216" y="50"/>
                  </a:lnTo>
                  <a:cubicBezTo>
                    <a:pt x="179" y="14"/>
                    <a:pt x="151" y="1"/>
                    <a:pt x="126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23" name="Google Shape;1712;p43"/>
            <p:cNvSpPr/>
            <p:nvPr/>
          </p:nvSpPr>
          <p:spPr>
            <a:xfrm>
              <a:off x="4570768" y="1644616"/>
              <a:ext cx="62466" cy="30931"/>
            </a:xfrm>
            <a:custGeom>
              <a:avLst/>
              <a:gdLst/>
              <a:ahLst/>
              <a:cxnLst/>
              <a:rect l="l" t="t" r="r" b="b"/>
              <a:pathLst>
                <a:path w="1036" h="513" extrusionOk="0">
                  <a:moveTo>
                    <a:pt x="184" y="0"/>
                  </a:moveTo>
                  <a:cubicBezTo>
                    <a:pt x="87" y="0"/>
                    <a:pt x="43" y="43"/>
                    <a:pt x="43" y="130"/>
                  </a:cubicBezTo>
                  <a:cubicBezTo>
                    <a:pt x="0" y="173"/>
                    <a:pt x="43" y="270"/>
                    <a:pt x="87" y="270"/>
                  </a:cubicBezTo>
                  <a:lnTo>
                    <a:pt x="852" y="496"/>
                  </a:lnTo>
                  <a:cubicBezTo>
                    <a:pt x="878" y="508"/>
                    <a:pt x="899" y="513"/>
                    <a:pt x="918" y="513"/>
                  </a:cubicBezTo>
                  <a:cubicBezTo>
                    <a:pt x="969" y="513"/>
                    <a:pt x="992" y="471"/>
                    <a:pt x="992" y="399"/>
                  </a:cubicBezTo>
                  <a:cubicBezTo>
                    <a:pt x="1035" y="313"/>
                    <a:pt x="992" y="227"/>
                    <a:pt x="895" y="227"/>
                  </a:cubicBezTo>
                  <a:lnTo>
                    <a:pt x="184" y="0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24" name="Google Shape;1713;p43"/>
            <p:cNvSpPr/>
            <p:nvPr/>
          </p:nvSpPr>
          <p:spPr>
            <a:xfrm>
              <a:off x="4581802" y="1529151"/>
              <a:ext cx="37745" cy="70364"/>
            </a:xfrm>
            <a:custGeom>
              <a:avLst/>
              <a:gdLst/>
              <a:ahLst/>
              <a:cxnLst/>
              <a:rect l="l" t="t" r="r" b="b"/>
              <a:pathLst>
                <a:path w="626" h="1167" extrusionOk="0">
                  <a:moveTo>
                    <a:pt x="482" y="0"/>
                  </a:moveTo>
                  <a:cubicBezTo>
                    <a:pt x="454" y="0"/>
                    <a:pt x="425" y="21"/>
                    <a:pt x="400" y="72"/>
                  </a:cubicBezTo>
                  <a:lnTo>
                    <a:pt x="44" y="923"/>
                  </a:lnTo>
                  <a:cubicBezTo>
                    <a:pt x="1" y="1010"/>
                    <a:pt x="1" y="1107"/>
                    <a:pt x="87" y="1150"/>
                  </a:cubicBezTo>
                  <a:cubicBezTo>
                    <a:pt x="98" y="1161"/>
                    <a:pt x="110" y="1167"/>
                    <a:pt x="122" y="1167"/>
                  </a:cubicBezTo>
                  <a:cubicBezTo>
                    <a:pt x="154" y="1167"/>
                    <a:pt x="188" y="1127"/>
                    <a:pt x="227" y="1064"/>
                  </a:cubicBezTo>
                  <a:lnTo>
                    <a:pt x="583" y="201"/>
                  </a:lnTo>
                  <a:cubicBezTo>
                    <a:pt x="626" y="115"/>
                    <a:pt x="626" y="29"/>
                    <a:pt x="540" y="29"/>
                  </a:cubicBezTo>
                  <a:cubicBezTo>
                    <a:pt x="522" y="11"/>
                    <a:pt x="502" y="0"/>
                    <a:pt x="482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25" name="Google Shape;1714;p43"/>
            <p:cNvSpPr/>
            <p:nvPr/>
          </p:nvSpPr>
          <p:spPr>
            <a:xfrm>
              <a:off x="4635766" y="1571116"/>
              <a:ext cx="29967" cy="74525"/>
            </a:xfrm>
            <a:custGeom>
              <a:avLst/>
              <a:gdLst/>
              <a:ahLst/>
              <a:cxnLst/>
              <a:rect l="l" t="t" r="r" b="b"/>
              <a:pathLst>
                <a:path w="497" h="1236" extrusionOk="0">
                  <a:moveTo>
                    <a:pt x="87" y="1"/>
                  </a:moveTo>
                  <a:cubicBezTo>
                    <a:pt x="1" y="44"/>
                    <a:pt x="1" y="141"/>
                    <a:pt x="1" y="184"/>
                  </a:cubicBezTo>
                  <a:lnTo>
                    <a:pt x="270" y="1122"/>
                  </a:lnTo>
                  <a:cubicBezTo>
                    <a:pt x="302" y="1194"/>
                    <a:pt x="334" y="1236"/>
                    <a:pt x="370" y="1236"/>
                  </a:cubicBezTo>
                  <a:cubicBezTo>
                    <a:pt x="383" y="1236"/>
                    <a:pt x="396" y="1231"/>
                    <a:pt x="410" y="1219"/>
                  </a:cubicBezTo>
                  <a:cubicBezTo>
                    <a:pt x="496" y="1176"/>
                    <a:pt x="496" y="1122"/>
                    <a:pt x="496" y="1036"/>
                  </a:cubicBezTo>
                  <a:lnTo>
                    <a:pt x="227" y="98"/>
                  </a:lnTo>
                  <a:cubicBezTo>
                    <a:pt x="184" y="1"/>
                    <a:pt x="141" y="1"/>
                    <a:pt x="87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26" name="Google Shape;1715;p43"/>
            <p:cNvSpPr/>
            <p:nvPr/>
          </p:nvSpPr>
          <p:spPr>
            <a:xfrm>
              <a:off x="4581802" y="1872772"/>
              <a:ext cx="51432" cy="55049"/>
            </a:xfrm>
            <a:custGeom>
              <a:avLst/>
              <a:gdLst/>
              <a:ahLst/>
              <a:cxnLst/>
              <a:rect l="l" t="t" r="r" b="b"/>
              <a:pathLst>
                <a:path w="853" h="913" extrusionOk="0">
                  <a:moveTo>
                    <a:pt x="761" y="1"/>
                  </a:moveTo>
                  <a:cubicBezTo>
                    <a:pt x="726" y="1"/>
                    <a:pt x="691" y="11"/>
                    <a:pt x="669" y="33"/>
                  </a:cubicBezTo>
                  <a:lnTo>
                    <a:pt x="44" y="658"/>
                  </a:lnTo>
                  <a:cubicBezTo>
                    <a:pt x="1" y="701"/>
                    <a:pt x="1" y="798"/>
                    <a:pt x="44" y="841"/>
                  </a:cubicBezTo>
                  <a:cubicBezTo>
                    <a:pt x="69" y="892"/>
                    <a:pt x="94" y="913"/>
                    <a:pt x="130" y="913"/>
                  </a:cubicBezTo>
                  <a:cubicBezTo>
                    <a:pt x="156" y="913"/>
                    <a:pt x="187" y="902"/>
                    <a:pt x="227" y="885"/>
                  </a:cubicBezTo>
                  <a:lnTo>
                    <a:pt x="809" y="259"/>
                  </a:lnTo>
                  <a:cubicBezTo>
                    <a:pt x="852" y="216"/>
                    <a:pt x="852" y="119"/>
                    <a:pt x="852" y="33"/>
                  </a:cubicBezTo>
                  <a:cubicBezTo>
                    <a:pt x="831" y="11"/>
                    <a:pt x="796" y="1"/>
                    <a:pt x="761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27" name="Google Shape;1716;p43"/>
            <p:cNvSpPr/>
            <p:nvPr/>
          </p:nvSpPr>
          <p:spPr>
            <a:xfrm>
              <a:off x="4573361" y="1712870"/>
              <a:ext cx="46186" cy="63732"/>
            </a:xfrm>
            <a:custGeom>
              <a:avLst/>
              <a:gdLst/>
              <a:ahLst/>
              <a:cxnLst/>
              <a:rect l="l" t="t" r="r" b="b"/>
              <a:pathLst>
                <a:path w="766" h="1057" extrusionOk="0">
                  <a:moveTo>
                    <a:pt x="631" y="0"/>
                  </a:moveTo>
                  <a:cubicBezTo>
                    <a:pt x="596" y="0"/>
                    <a:pt x="561" y="11"/>
                    <a:pt x="540" y="33"/>
                  </a:cubicBezTo>
                  <a:lnTo>
                    <a:pt x="44" y="841"/>
                  </a:lnTo>
                  <a:cubicBezTo>
                    <a:pt x="0" y="884"/>
                    <a:pt x="0" y="981"/>
                    <a:pt x="44" y="1025"/>
                  </a:cubicBezTo>
                  <a:cubicBezTo>
                    <a:pt x="92" y="1046"/>
                    <a:pt x="127" y="1057"/>
                    <a:pt x="155" y="1057"/>
                  </a:cubicBezTo>
                  <a:cubicBezTo>
                    <a:pt x="184" y="1057"/>
                    <a:pt x="205" y="1046"/>
                    <a:pt x="227" y="1025"/>
                  </a:cubicBezTo>
                  <a:lnTo>
                    <a:pt x="723" y="216"/>
                  </a:lnTo>
                  <a:cubicBezTo>
                    <a:pt x="766" y="173"/>
                    <a:pt x="766" y="76"/>
                    <a:pt x="723" y="33"/>
                  </a:cubicBezTo>
                  <a:cubicBezTo>
                    <a:pt x="701" y="11"/>
                    <a:pt x="666" y="0"/>
                    <a:pt x="631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28" name="Google Shape;1717;p43"/>
            <p:cNvSpPr/>
            <p:nvPr/>
          </p:nvSpPr>
          <p:spPr>
            <a:xfrm>
              <a:off x="4592233" y="1788238"/>
              <a:ext cx="62466" cy="26711"/>
            </a:xfrm>
            <a:custGeom>
              <a:avLst/>
              <a:gdLst/>
              <a:ahLst/>
              <a:cxnLst/>
              <a:rect l="l" t="t" r="r" b="b"/>
              <a:pathLst>
                <a:path w="1036" h="443" extrusionOk="0">
                  <a:moveTo>
                    <a:pt x="906" y="1"/>
                  </a:moveTo>
                  <a:lnTo>
                    <a:pt x="140" y="130"/>
                  </a:lnTo>
                  <a:cubicBezTo>
                    <a:pt x="54" y="173"/>
                    <a:pt x="0" y="217"/>
                    <a:pt x="54" y="314"/>
                  </a:cubicBezTo>
                  <a:cubicBezTo>
                    <a:pt x="54" y="400"/>
                    <a:pt x="97" y="443"/>
                    <a:pt x="183" y="443"/>
                  </a:cubicBezTo>
                  <a:lnTo>
                    <a:pt x="949" y="270"/>
                  </a:lnTo>
                  <a:cubicBezTo>
                    <a:pt x="992" y="270"/>
                    <a:pt x="1035" y="173"/>
                    <a:pt x="1035" y="87"/>
                  </a:cubicBezTo>
                  <a:cubicBezTo>
                    <a:pt x="992" y="44"/>
                    <a:pt x="949" y="1"/>
                    <a:pt x="906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29" name="Google Shape;1718;p43"/>
            <p:cNvSpPr/>
            <p:nvPr/>
          </p:nvSpPr>
          <p:spPr>
            <a:xfrm>
              <a:off x="4660487" y="1848051"/>
              <a:ext cx="51371" cy="55713"/>
            </a:xfrm>
            <a:custGeom>
              <a:avLst/>
              <a:gdLst/>
              <a:ahLst/>
              <a:cxnLst/>
              <a:rect l="l" t="t" r="r" b="b"/>
              <a:pathLst>
                <a:path w="852" h="924" extrusionOk="0">
                  <a:moveTo>
                    <a:pt x="92" y="1"/>
                  </a:moveTo>
                  <a:cubicBezTo>
                    <a:pt x="65" y="1"/>
                    <a:pt x="43" y="12"/>
                    <a:pt x="43" y="33"/>
                  </a:cubicBezTo>
                  <a:cubicBezTo>
                    <a:pt x="0" y="87"/>
                    <a:pt x="0" y="173"/>
                    <a:pt x="43" y="260"/>
                  </a:cubicBezTo>
                  <a:lnTo>
                    <a:pt x="626" y="896"/>
                  </a:lnTo>
                  <a:cubicBezTo>
                    <a:pt x="643" y="913"/>
                    <a:pt x="667" y="923"/>
                    <a:pt x="693" y="923"/>
                  </a:cubicBezTo>
                  <a:cubicBezTo>
                    <a:pt x="732" y="923"/>
                    <a:pt x="776" y="900"/>
                    <a:pt x="809" y="842"/>
                  </a:cubicBezTo>
                  <a:cubicBezTo>
                    <a:pt x="852" y="799"/>
                    <a:pt x="852" y="712"/>
                    <a:pt x="755" y="669"/>
                  </a:cubicBezTo>
                  <a:lnTo>
                    <a:pt x="173" y="33"/>
                  </a:lnTo>
                  <a:cubicBezTo>
                    <a:pt x="151" y="12"/>
                    <a:pt x="119" y="1"/>
                    <a:pt x="92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30" name="Google Shape;1719;p43"/>
            <p:cNvSpPr/>
            <p:nvPr/>
          </p:nvSpPr>
          <p:spPr>
            <a:xfrm>
              <a:off x="4468025" y="1828575"/>
              <a:ext cx="59210" cy="30992"/>
            </a:xfrm>
            <a:custGeom>
              <a:avLst/>
              <a:gdLst/>
              <a:ahLst/>
              <a:cxnLst/>
              <a:rect l="l" t="t" r="r" b="b"/>
              <a:pathLst>
                <a:path w="982" h="514" extrusionOk="0">
                  <a:moveTo>
                    <a:pt x="130" y="0"/>
                  </a:moveTo>
                  <a:cubicBezTo>
                    <a:pt x="87" y="0"/>
                    <a:pt x="1" y="44"/>
                    <a:pt x="1" y="141"/>
                  </a:cubicBezTo>
                  <a:cubicBezTo>
                    <a:pt x="1" y="227"/>
                    <a:pt x="44" y="270"/>
                    <a:pt x="87" y="313"/>
                  </a:cubicBezTo>
                  <a:lnTo>
                    <a:pt x="853" y="496"/>
                  </a:lnTo>
                  <a:cubicBezTo>
                    <a:pt x="864" y="508"/>
                    <a:pt x="879" y="513"/>
                    <a:pt x="894" y="513"/>
                  </a:cubicBezTo>
                  <a:cubicBezTo>
                    <a:pt x="936" y="513"/>
                    <a:pt x="982" y="473"/>
                    <a:pt x="982" y="410"/>
                  </a:cubicBezTo>
                  <a:cubicBezTo>
                    <a:pt x="982" y="313"/>
                    <a:pt x="939" y="270"/>
                    <a:pt x="896" y="227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31" name="Google Shape;1720;p43"/>
            <p:cNvSpPr/>
            <p:nvPr/>
          </p:nvSpPr>
          <p:spPr>
            <a:xfrm>
              <a:off x="4497932" y="1729993"/>
              <a:ext cx="37805" cy="69822"/>
            </a:xfrm>
            <a:custGeom>
              <a:avLst/>
              <a:gdLst/>
              <a:ahLst/>
              <a:cxnLst/>
              <a:rect l="l" t="t" r="r" b="b"/>
              <a:pathLst>
                <a:path w="627" h="1158" extrusionOk="0">
                  <a:moveTo>
                    <a:pt x="487" y="0"/>
                  </a:moveTo>
                  <a:cubicBezTo>
                    <a:pt x="443" y="0"/>
                    <a:pt x="400" y="31"/>
                    <a:pt x="400" y="61"/>
                  </a:cubicBezTo>
                  <a:lnTo>
                    <a:pt x="1" y="967"/>
                  </a:lnTo>
                  <a:cubicBezTo>
                    <a:pt x="1" y="1010"/>
                    <a:pt x="1" y="1096"/>
                    <a:pt x="44" y="1139"/>
                  </a:cubicBezTo>
                  <a:cubicBezTo>
                    <a:pt x="57" y="1152"/>
                    <a:pt x="73" y="1157"/>
                    <a:pt x="91" y="1157"/>
                  </a:cubicBezTo>
                  <a:cubicBezTo>
                    <a:pt x="134" y="1157"/>
                    <a:pt x="186" y="1127"/>
                    <a:pt x="216" y="1096"/>
                  </a:cubicBezTo>
                  <a:lnTo>
                    <a:pt x="583" y="201"/>
                  </a:lnTo>
                  <a:cubicBezTo>
                    <a:pt x="626" y="158"/>
                    <a:pt x="583" y="61"/>
                    <a:pt x="540" y="18"/>
                  </a:cubicBezTo>
                  <a:cubicBezTo>
                    <a:pt x="524" y="6"/>
                    <a:pt x="506" y="0"/>
                    <a:pt x="487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32" name="Google Shape;1721;p43"/>
            <p:cNvSpPr/>
            <p:nvPr/>
          </p:nvSpPr>
          <p:spPr>
            <a:xfrm>
              <a:off x="4540862" y="1789866"/>
              <a:ext cx="29967" cy="73861"/>
            </a:xfrm>
            <a:custGeom>
              <a:avLst/>
              <a:gdLst/>
              <a:ahLst/>
              <a:cxnLst/>
              <a:rect l="l" t="t" r="r" b="b"/>
              <a:pathLst>
                <a:path w="497" h="1225" extrusionOk="0">
                  <a:moveTo>
                    <a:pt x="111" y="0"/>
                  </a:moveTo>
                  <a:cubicBezTo>
                    <a:pt x="92" y="0"/>
                    <a:pt x="70" y="6"/>
                    <a:pt x="44" y="17"/>
                  </a:cubicBezTo>
                  <a:cubicBezTo>
                    <a:pt x="0" y="60"/>
                    <a:pt x="0" y="103"/>
                    <a:pt x="0" y="190"/>
                  </a:cubicBezTo>
                  <a:lnTo>
                    <a:pt x="270" y="1138"/>
                  </a:lnTo>
                  <a:cubicBezTo>
                    <a:pt x="313" y="1225"/>
                    <a:pt x="367" y="1225"/>
                    <a:pt x="410" y="1225"/>
                  </a:cubicBezTo>
                  <a:cubicBezTo>
                    <a:pt x="496" y="1181"/>
                    <a:pt x="496" y="1095"/>
                    <a:pt x="496" y="1052"/>
                  </a:cubicBezTo>
                  <a:lnTo>
                    <a:pt x="227" y="103"/>
                  </a:lnTo>
                  <a:cubicBezTo>
                    <a:pt x="195" y="40"/>
                    <a:pt x="164" y="0"/>
                    <a:pt x="111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33" name="Google Shape;1722;p43"/>
            <p:cNvSpPr/>
            <p:nvPr/>
          </p:nvSpPr>
          <p:spPr>
            <a:xfrm>
              <a:off x="5158402" y="984989"/>
              <a:ext cx="59873" cy="40518"/>
            </a:xfrm>
            <a:custGeom>
              <a:avLst/>
              <a:gdLst/>
              <a:ahLst/>
              <a:cxnLst/>
              <a:rect l="l" t="t" r="r" b="b"/>
              <a:pathLst>
                <a:path w="993" h="672" extrusionOk="0">
                  <a:moveTo>
                    <a:pt x="857" y="1"/>
                  </a:moveTo>
                  <a:cubicBezTo>
                    <a:pt x="839" y="1"/>
                    <a:pt x="822" y="6"/>
                    <a:pt x="809" y="19"/>
                  </a:cubicBezTo>
                  <a:lnTo>
                    <a:pt x="98" y="385"/>
                  </a:lnTo>
                  <a:cubicBezTo>
                    <a:pt x="44" y="428"/>
                    <a:pt x="1" y="515"/>
                    <a:pt x="44" y="558"/>
                  </a:cubicBezTo>
                  <a:cubicBezTo>
                    <a:pt x="44" y="629"/>
                    <a:pt x="97" y="672"/>
                    <a:pt x="142" y="672"/>
                  </a:cubicBezTo>
                  <a:cubicBezTo>
                    <a:pt x="158" y="672"/>
                    <a:pt x="173" y="666"/>
                    <a:pt x="184" y="655"/>
                  </a:cubicBezTo>
                  <a:lnTo>
                    <a:pt x="906" y="288"/>
                  </a:lnTo>
                  <a:cubicBezTo>
                    <a:pt x="950" y="245"/>
                    <a:pt x="993" y="159"/>
                    <a:pt x="950" y="62"/>
                  </a:cubicBezTo>
                  <a:cubicBezTo>
                    <a:pt x="950" y="31"/>
                    <a:pt x="901" y="1"/>
                    <a:pt x="857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34" name="Google Shape;1723;p43"/>
            <p:cNvSpPr/>
            <p:nvPr/>
          </p:nvSpPr>
          <p:spPr>
            <a:xfrm>
              <a:off x="5107091" y="890145"/>
              <a:ext cx="53964" cy="46367"/>
            </a:xfrm>
            <a:custGeom>
              <a:avLst/>
              <a:gdLst/>
              <a:ahLst/>
              <a:cxnLst/>
              <a:rect l="l" t="t" r="r" b="b"/>
              <a:pathLst>
                <a:path w="895" h="769" extrusionOk="0">
                  <a:moveTo>
                    <a:pt x="112" y="0"/>
                  </a:moveTo>
                  <a:cubicBezTo>
                    <a:pt x="62" y="0"/>
                    <a:pt x="31" y="33"/>
                    <a:pt x="0" y="72"/>
                  </a:cubicBezTo>
                  <a:cubicBezTo>
                    <a:pt x="0" y="158"/>
                    <a:pt x="0" y="244"/>
                    <a:pt x="43" y="287"/>
                  </a:cubicBezTo>
                  <a:lnTo>
                    <a:pt x="722" y="740"/>
                  </a:lnTo>
                  <a:cubicBezTo>
                    <a:pt x="758" y="758"/>
                    <a:pt x="786" y="768"/>
                    <a:pt x="810" y="768"/>
                  </a:cubicBezTo>
                  <a:cubicBezTo>
                    <a:pt x="844" y="768"/>
                    <a:pt x="870" y="747"/>
                    <a:pt x="895" y="697"/>
                  </a:cubicBezTo>
                  <a:cubicBezTo>
                    <a:pt x="895" y="611"/>
                    <a:pt x="895" y="557"/>
                    <a:pt x="852" y="514"/>
                  </a:cubicBezTo>
                  <a:lnTo>
                    <a:pt x="183" y="18"/>
                  </a:lnTo>
                  <a:cubicBezTo>
                    <a:pt x="156" y="5"/>
                    <a:pt x="132" y="0"/>
                    <a:pt x="112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35" name="Google Shape;1724;p43"/>
            <p:cNvSpPr/>
            <p:nvPr/>
          </p:nvSpPr>
          <p:spPr>
            <a:xfrm>
              <a:off x="5144775" y="813812"/>
              <a:ext cx="46186" cy="59873"/>
            </a:xfrm>
            <a:custGeom>
              <a:avLst/>
              <a:gdLst/>
              <a:ahLst/>
              <a:cxnLst/>
              <a:rect l="l" t="t" r="r" b="b"/>
              <a:pathLst>
                <a:path w="766" h="993" extrusionOk="0">
                  <a:moveTo>
                    <a:pt x="680" y="1"/>
                  </a:moveTo>
                  <a:cubicBezTo>
                    <a:pt x="647" y="1"/>
                    <a:pt x="615" y="12"/>
                    <a:pt x="593" y="33"/>
                  </a:cubicBezTo>
                  <a:lnTo>
                    <a:pt x="54" y="745"/>
                  </a:lnTo>
                  <a:cubicBezTo>
                    <a:pt x="0" y="799"/>
                    <a:pt x="0" y="885"/>
                    <a:pt x="54" y="928"/>
                  </a:cubicBezTo>
                  <a:cubicBezTo>
                    <a:pt x="76" y="971"/>
                    <a:pt x="97" y="993"/>
                    <a:pt x="119" y="993"/>
                  </a:cubicBezTo>
                  <a:cubicBezTo>
                    <a:pt x="140" y="993"/>
                    <a:pt x="162" y="971"/>
                    <a:pt x="184" y="928"/>
                  </a:cubicBezTo>
                  <a:lnTo>
                    <a:pt x="766" y="259"/>
                  </a:lnTo>
                  <a:lnTo>
                    <a:pt x="766" y="33"/>
                  </a:lnTo>
                  <a:cubicBezTo>
                    <a:pt x="744" y="12"/>
                    <a:pt x="712" y="1"/>
                    <a:pt x="68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36" name="Google Shape;1725;p43"/>
            <p:cNvSpPr/>
            <p:nvPr/>
          </p:nvSpPr>
          <p:spPr>
            <a:xfrm>
              <a:off x="5185715" y="878207"/>
              <a:ext cx="16340" cy="78022"/>
            </a:xfrm>
            <a:custGeom>
              <a:avLst/>
              <a:gdLst/>
              <a:ahLst/>
              <a:cxnLst/>
              <a:rect l="l" t="t" r="r" b="b"/>
              <a:pathLst>
                <a:path w="271" h="1294" extrusionOk="0">
                  <a:moveTo>
                    <a:pt x="87" y="0"/>
                  </a:moveTo>
                  <a:cubicBezTo>
                    <a:pt x="44" y="0"/>
                    <a:pt x="1" y="86"/>
                    <a:pt x="1" y="129"/>
                  </a:cubicBezTo>
                  <a:lnTo>
                    <a:pt x="44" y="1164"/>
                  </a:lnTo>
                  <a:cubicBezTo>
                    <a:pt x="44" y="1251"/>
                    <a:pt x="130" y="1294"/>
                    <a:pt x="184" y="1294"/>
                  </a:cubicBezTo>
                  <a:cubicBezTo>
                    <a:pt x="227" y="1294"/>
                    <a:pt x="270" y="1208"/>
                    <a:pt x="270" y="1121"/>
                  </a:cubicBezTo>
                  <a:lnTo>
                    <a:pt x="227" y="129"/>
                  </a:lnTo>
                  <a:cubicBezTo>
                    <a:pt x="184" y="43"/>
                    <a:pt x="130" y="0"/>
                    <a:pt x="87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37" name="Google Shape;1726;p43"/>
            <p:cNvSpPr/>
            <p:nvPr/>
          </p:nvSpPr>
          <p:spPr>
            <a:xfrm>
              <a:off x="5125903" y="1608198"/>
              <a:ext cx="22189" cy="76756"/>
            </a:xfrm>
            <a:custGeom>
              <a:avLst/>
              <a:gdLst/>
              <a:ahLst/>
              <a:cxnLst/>
              <a:rect l="l" t="t" r="r" b="b"/>
              <a:pathLst>
                <a:path w="368" h="1273" extrusionOk="0">
                  <a:moveTo>
                    <a:pt x="234" y="1"/>
                  </a:moveTo>
                  <a:cubicBezTo>
                    <a:pt x="203" y="1"/>
                    <a:pt x="172" y="46"/>
                    <a:pt x="141" y="108"/>
                  </a:cubicBezTo>
                  <a:lnTo>
                    <a:pt x="1" y="1100"/>
                  </a:lnTo>
                  <a:cubicBezTo>
                    <a:pt x="1" y="1186"/>
                    <a:pt x="44" y="1273"/>
                    <a:pt x="98" y="1273"/>
                  </a:cubicBezTo>
                  <a:cubicBezTo>
                    <a:pt x="141" y="1273"/>
                    <a:pt x="227" y="1230"/>
                    <a:pt x="227" y="1143"/>
                  </a:cubicBezTo>
                  <a:lnTo>
                    <a:pt x="367" y="151"/>
                  </a:lnTo>
                  <a:cubicBezTo>
                    <a:pt x="367" y="108"/>
                    <a:pt x="367" y="22"/>
                    <a:pt x="270" y="22"/>
                  </a:cubicBezTo>
                  <a:cubicBezTo>
                    <a:pt x="258" y="7"/>
                    <a:pt x="246" y="1"/>
                    <a:pt x="23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38" name="Google Shape;1727;p43"/>
            <p:cNvSpPr/>
            <p:nvPr/>
          </p:nvSpPr>
          <p:spPr>
            <a:xfrm>
              <a:off x="5183123" y="1733671"/>
              <a:ext cx="21525" cy="76816"/>
            </a:xfrm>
            <a:custGeom>
              <a:avLst/>
              <a:gdLst/>
              <a:ahLst/>
              <a:cxnLst/>
              <a:rect l="l" t="t" r="r" b="b"/>
              <a:pathLst>
                <a:path w="357" h="1274" extrusionOk="0">
                  <a:moveTo>
                    <a:pt x="270" y="0"/>
                  </a:moveTo>
                  <a:cubicBezTo>
                    <a:pt x="227" y="0"/>
                    <a:pt x="173" y="43"/>
                    <a:pt x="130" y="140"/>
                  </a:cubicBezTo>
                  <a:lnTo>
                    <a:pt x="0" y="1122"/>
                  </a:lnTo>
                  <a:cubicBezTo>
                    <a:pt x="0" y="1175"/>
                    <a:pt x="44" y="1262"/>
                    <a:pt x="87" y="1262"/>
                  </a:cubicBezTo>
                  <a:cubicBezTo>
                    <a:pt x="95" y="1270"/>
                    <a:pt x="105" y="1273"/>
                    <a:pt x="116" y="1273"/>
                  </a:cubicBezTo>
                  <a:cubicBezTo>
                    <a:pt x="163" y="1273"/>
                    <a:pt x="227" y="1210"/>
                    <a:pt x="227" y="1175"/>
                  </a:cubicBezTo>
                  <a:lnTo>
                    <a:pt x="356" y="184"/>
                  </a:lnTo>
                  <a:cubicBezTo>
                    <a:pt x="356" y="97"/>
                    <a:pt x="356" y="0"/>
                    <a:pt x="27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39" name="Google Shape;1728;p43"/>
            <p:cNvSpPr/>
            <p:nvPr/>
          </p:nvSpPr>
          <p:spPr>
            <a:xfrm>
              <a:off x="5034255" y="1893573"/>
              <a:ext cx="78082" cy="13687"/>
            </a:xfrm>
            <a:custGeom>
              <a:avLst/>
              <a:gdLst/>
              <a:ahLst/>
              <a:cxnLst/>
              <a:rect l="l" t="t" r="r" b="b"/>
              <a:pathLst>
                <a:path w="1295" h="227" extrusionOk="0">
                  <a:moveTo>
                    <a:pt x="130" y="1"/>
                  </a:moveTo>
                  <a:cubicBezTo>
                    <a:pt x="44" y="1"/>
                    <a:pt x="0" y="44"/>
                    <a:pt x="0" y="141"/>
                  </a:cubicBezTo>
                  <a:cubicBezTo>
                    <a:pt x="0" y="184"/>
                    <a:pt x="44" y="227"/>
                    <a:pt x="130" y="227"/>
                  </a:cubicBezTo>
                  <a:lnTo>
                    <a:pt x="1165" y="184"/>
                  </a:lnTo>
                  <a:cubicBezTo>
                    <a:pt x="1208" y="184"/>
                    <a:pt x="1294" y="141"/>
                    <a:pt x="1294" y="87"/>
                  </a:cubicBezTo>
                  <a:cubicBezTo>
                    <a:pt x="1294" y="44"/>
                    <a:pt x="1208" y="1"/>
                    <a:pt x="1122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40" name="Google Shape;1729;p43"/>
            <p:cNvSpPr/>
            <p:nvPr/>
          </p:nvSpPr>
          <p:spPr>
            <a:xfrm>
              <a:off x="5123310" y="1707925"/>
              <a:ext cx="46246" cy="64395"/>
            </a:xfrm>
            <a:custGeom>
              <a:avLst/>
              <a:gdLst/>
              <a:ahLst/>
              <a:cxnLst/>
              <a:rect l="l" t="t" r="r" b="b"/>
              <a:pathLst>
                <a:path w="767" h="1068" extrusionOk="0">
                  <a:moveTo>
                    <a:pt x="649" y="0"/>
                  </a:moveTo>
                  <a:cubicBezTo>
                    <a:pt x="609" y="0"/>
                    <a:pt x="565" y="21"/>
                    <a:pt x="540" y="72"/>
                  </a:cubicBezTo>
                  <a:lnTo>
                    <a:pt x="44" y="837"/>
                  </a:lnTo>
                  <a:cubicBezTo>
                    <a:pt x="1" y="880"/>
                    <a:pt x="1" y="966"/>
                    <a:pt x="44" y="1010"/>
                  </a:cubicBezTo>
                  <a:cubicBezTo>
                    <a:pt x="62" y="1051"/>
                    <a:pt x="91" y="1067"/>
                    <a:pt x="121" y="1067"/>
                  </a:cubicBezTo>
                  <a:cubicBezTo>
                    <a:pt x="161" y="1067"/>
                    <a:pt x="202" y="1040"/>
                    <a:pt x="227" y="1010"/>
                  </a:cubicBezTo>
                  <a:lnTo>
                    <a:pt x="723" y="255"/>
                  </a:lnTo>
                  <a:cubicBezTo>
                    <a:pt x="766" y="158"/>
                    <a:pt x="766" y="72"/>
                    <a:pt x="723" y="28"/>
                  </a:cubicBezTo>
                  <a:cubicBezTo>
                    <a:pt x="705" y="11"/>
                    <a:pt x="678" y="0"/>
                    <a:pt x="649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41" name="Google Shape;1730;p43"/>
            <p:cNvSpPr/>
            <p:nvPr/>
          </p:nvSpPr>
          <p:spPr>
            <a:xfrm>
              <a:off x="5017975" y="1408621"/>
              <a:ext cx="61863" cy="18933"/>
            </a:xfrm>
            <a:custGeom>
              <a:avLst/>
              <a:gdLst/>
              <a:ahLst/>
              <a:cxnLst/>
              <a:rect l="l" t="t" r="r" b="b"/>
              <a:pathLst>
                <a:path w="1026" h="314" extrusionOk="0">
                  <a:moveTo>
                    <a:pt x="896" y="1"/>
                  </a:moveTo>
                  <a:lnTo>
                    <a:pt x="130" y="44"/>
                  </a:lnTo>
                  <a:cubicBezTo>
                    <a:pt x="87" y="44"/>
                    <a:pt x="1" y="98"/>
                    <a:pt x="44" y="184"/>
                  </a:cubicBezTo>
                  <a:cubicBezTo>
                    <a:pt x="44" y="270"/>
                    <a:pt x="87" y="313"/>
                    <a:pt x="130" y="313"/>
                  </a:cubicBezTo>
                  <a:lnTo>
                    <a:pt x="896" y="270"/>
                  </a:lnTo>
                  <a:cubicBezTo>
                    <a:pt x="982" y="270"/>
                    <a:pt x="1025" y="227"/>
                    <a:pt x="1025" y="141"/>
                  </a:cubicBezTo>
                  <a:cubicBezTo>
                    <a:pt x="1025" y="44"/>
                    <a:pt x="982" y="1"/>
                    <a:pt x="896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42" name="Google Shape;1731;p43"/>
            <p:cNvSpPr/>
            <p:nvPr/>
          </p:nvSpPr>
          <p:spPr>
            <a:xfrm>
              <a:off x="5155809" y="1656072"/>
              <a:ext cx="57280" cy="46186"/>
            </a:xfrm>
            <a:custGeom>
              <a:avLst/>
              <a:gdLst/>
              <a:ahLst/>
              <a:cxnLst/>
              <a:rect l="l" t="t" r="r" b="b"/>
              <a:pathLst>
                <a:path w="950" h="766" extrusionOk="0">
                  <a:moveTo>
                    <a:pt x="111" y="0"/>
                  </a:moveTo>
                  <a:cubicBezTo>
                    <a:pt x="76" y="0"/>
                    <a:pt x="44" y="24"/>
                    <a:pt x="44" y="80"/>
                  </a:cubicBezTo>
                  <a:cubicBezTo>
                    <a:pt x="1" y="166"/>
                    <a:pt x="1" y="209"/>
                    <a:pt x="87" y="252"/>
                  </a:cubicBezTo>
                  <a:lnTo>
                    <a:pt x="766" y="748"/>
                  </a:lnTo>
                  <a:cubicBezTo>
                    <a:pt x="778" y="760"/>
                    <a:pt x="792" y="765"/>
                    <a:pt x="808" y="765"/>
                  </a:cubicBezTo>
                  <a:cubicBezTo>
                    <a:pt x="849" y="765"/>
                    <a:pt x="895" y="725"/>
                    <a:pt x="895" y="662"/>
                  </a:cubicBezTo>
                  <a:cubicBezTo>
                    <a:pt x="949" y="619"/>
                    <a:pt x="895" y="522"/>
                    <a:pt x="852" y="479"/>
                  </a:cubicBezTo>
                  <a:lnTo>
                    <a:pt x="184" y="37"/>
                  </a:lnTo>
                  <a:cubicBezTo>
                    <a:pt x="165" y="14"/>
                    <a:pt x="137" y="0"/>
                    <a:pt x="111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43" name="Google Shape;1732;p43"/>
            <p:cNvSpPr/>
            <p:nvPr/>
          </p:nvSpPr>
          <p:spPr>
            <a:xfrm>
              <a:off x="5109683" y="1381006"/>
              <a:ext cx="22128" cy="76454"/>
            </a:xfrm>
            <a:custGeom>
              <a:avLst/>
              <a:gdLst/>
              <a:ahLst/>
              <a:cxnLst/>
              <a:rect l="l" t="t" r="r" b="b"/>
              <a:pathLst>
                <a:path w="367" h="1268" extrusionOk="0">
                  <a:moveTo>
                    <a:pt x="243" y="1"/>
                  </a:moveTo>
                  <a:cubicBezTo>
                    <a:pt x="209" y="1"/>
                    <a:pt x="174" y="69"/>
                    <a:pt x="140" y="103"/>
                  </a:cubicBezTo>
                  <a:lnTo>
                    <a:pt x="0" y="1095"/>
                  </a:lnTo>
                  <a:cubicBezTo>
                    <a:pt x="0" y="1181"/>
                    <a:pt x="43" y="1267"/>
                    <a:pt x="97" y="1267"/>
                  </a:cubicBezTo>
                  <a:cubicBezTo>
                    <a:pt x="140" y="1267"/>
                    <a:pt x="227" y="1224"/>
                    <a:pt x="227" y="1138"/>
                  </a:cubicBezTo>
                  <a:lnTo>
                    <a:pt x="367" y="146"/>
                  </a:lnTo>
                  <a:cubicBezTo>
                    <a:pt x="367" y="103"/>
                    <a:pt x="367" y="17"/>
                    <a:pt x="270" y="17"/>
                  </a:cubicBezTo>
                  <a:cubicBezTo>
                    <a:pt x="261" y="5"/>
                    <a:pt x="252" y="1"/>
                    <a:pt x="24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44" name="Google Shape;1733;p43"/>
            <p:cNvSpPr/>
            <p:nvPr/>
          </p:nvSpPr>
          <p:spPr>
            <a:xfrm>
              <a:off x="5183123" y="1511967"/>
              <a:ext cx="16280" cy="78082"/>
            </a:xfrm>
            <a:custGeom>
              <a:avLst/>
              <a:gdLst/>
              <a:ahLst/>
              <a:cxnLst/>
              <a:rect l="l" t="t" r="r" b="b"/>
              <a:pathLst>
                <a:path w="270" h="1295" extrusionOk="0">
                  <a:moveTo>
                    <a:pt x="130" y="1"/>
                  </a:moveTo>
                  <a:cubicBezTo>
                    <a:pt x="44" y="1"/>
                    <a:pt x="0" y="87"/>
                    <a:pt x="0" y="173"/>
                  </a:cubicBezTo>
                  <a:lnTo>
                    <a:pt x="44" y="1165"/>
                  </a:lnTo>
                  <a:cubicBezTo>
                    <a:pt x="44" y="1252"/>
                    <a:pt x="87" y="1295"/>
                    <a:pt x="173" y="1295"/>
                  </a:cubicBezTo>
                  <a:cubicBezTo>
                    <a:pt x="227" y="1295"/>
                    <a:pt x="270" y="1252"/>
                    <a:pt x="270" y="1165"/>
                  </a:cubicBezTo>
                  <a:lnTo>
                    <a:pt x="227" y="130"/>
                  </a:lnTo>
                  <a:cubicBezTo>
                    <a:pt x="227" y="87"/>
                    <a:pt x="173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45" name="Google Shape;1734;p43"/>
            <p:cNvSpPr/>
            <p:nvPr/>
          </p:nvSpPr>
          <p:spPr>
            <a:xfrm>
              <a:off x="5101845" y="1499245"/>
              <a:ext cx="46246" cy="63491"/>
            </a:xfrm>
            <a:custGeom>
              <a:avLst/>
              <a:gdLst/>
              <a:ahLst/>
              <a:cxnLst/>
              <a:rect l="l" t="t" r="r" b="b"/>
              <a:pathLst>
                <a:path w="767" h="1053" extrusionOk="0">
                  <a:moveTo>
                    <a:pt x="616" y="0"/>
                  </a:moveTo>
                  <a:cubicBezTo>
                    <a:pt x="590" y="0"/>
                    <a:pt x="565" y="21"/>
                    <a:pt x="540" y="72"/>
                  </a:cubicBezTo>
                  <a:lnTo>
                    <a:pt x="44" y="837"/>
                  </a:lnTo>
                  <a:cubicBezTo>
                    <a:pt x="1" y="880"/>
                    <a:pt x="1" y="967"/>
                    <a:pt x="44" y="1020"/>
                  </a:cubicBezTo>
                  <a:cubicBezTo>
                    <a:pt x="65" y="1042"/>
                    <a:pt x="98" y="1053"/>
                    <a:pt x="131" y="1053"/>
                  </a:cubicBezTo>
                  <a:cubicBezTo>
                    <a:pt x="165" y="1053"/>
                    <a:pt x="200" y="1042"/>
                    <a:pt x="227" y="1020"/>
                  </a:cubicBezTo>
                  <a:lnTo>
                    <a:pt x="712" y="255"/>
                  </a:lnTo>
                  <a:cubicBezTo>
                    <a:pt x="766" y="158"/>
                    <a:pt x="712" y="72"/>
                    <a:pt x="669" y="29"/>
                  </a:cubicBezTo>
                  <a:cubicBezTo>
                    <a:pt x="651" y="11"/>
                    <a:pt x="633" y="0"/>
                    <a:pt x="616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46" name="Google Shape;1735;p43"/>
            <p:cNvSpPr/>
            <p:nvPr/>
          </p:nvSpPr>
          <p:spPr>
            <a:xfrm>
              <a:off x="5042033" y="1487909"/>
              <a:ext cx="48839" cy="58607"/>
            </a:xfrm>
            <a:custGeom>
              <a:avLst/>
              <a:gdLst/>
              <a:ahLst/>
              <a:cxnLst/>
              <a:rect l="l" t="t" r="r" b="b"/>
              <a:pathLst>
                <a:path w="810" h="972" extrusionOk="0">
                  <a:moveTo>
                    <a:pt x="675" y="1"/>
                  </a:moveTo>
                  <a:cubicBezTo>
                    <a:pt x="640" y="1"/>
                    <a:pt x="605" y="12"/>
                    <a:pt x="583" y="33"/>
                  </a:cubicBezTo>
                  <a:lnTo>
                    <a:pt x="44" y="756"/>
                  </a:lnTo>
                  <a:cubicBezTo>
                    <a:pt x="1" y="799"/>
                    <a:pt x="1" y="885"/>
                    <a:pt x="44" y="939"/>
                  </a:cubicBezTo>
                  <a:cubicBezTo>
                    <a:pt x="66" y="961"/>
                    <a:pt x="90" y="971"/>
                    <a:pt x="114" y="971"/>
                  </a:cubicBezTo>
                  <a:cubicBezTo>
                    <a:pt x="138" y="971"/>
                    <a:pt x="163" y="961"/>
                    <a:pt x="184" y="939"/>
                  </a:cubicBezTo>
                  <a:lnTo>
                    <a:pt x="766" y="260"/>
                  </a:lnTo>
                  <a:cubicBezTo>
                    <a:pt x="809" y="173"/>
                    <a:pt x="809" y="76"/>
                    <a:pt x="766" y="33"/>
                  </a:cubicBezTo>
                  <a:cubicBezTo>
                    <a:pt x="745" y="12"/>
                    <a:pt x="710" y="1"/>
                    <a:pt x="675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47" name="Google Shape;1736;p43"/>
            <p:cNvSpPr/>
            <p:nvPr/>
          </p:nvSpPr>
          <p:spPr>
            <a:xfrm>
              <a:off x="5139590" y="1354657"/>
              <a:ext cx="57220" cy="47211"/>
            </a:xfrm>
            <a:custGeom>
              <a:avLst/>
              <a:gdLst/>
              <a:ahLst/>
              <a:cxnLst/>
              <a:rect l="l" t="t" r="r" b="b"/>
              <a:pathLst>
                <a:path w="949" h="783" extrusionOk="0">
                  <a:moveTo>
                    <a:pt x="766" y="1"/>
                  </a:moveTo>
                  <a:lnTo>
                    <a:pt x="86" y="497"/>
                  </a:lnTo>
                  <a:cubicBezTo>
                    <a:pt x="0" y="540"/>
                    <a:pt x="0" y="626"/>
                    <a:pt x="43" y="669"/>
                  </a:cubicBezTo>
                  <a:cubicBezTo>
                    <a:pt x="43" y="741"/>
                    <a:pt x="96" y="783"/>
                    <a:pt x="141" y="783"/>
                  </a:cubicBezTo>
                  <a:cubicBezTo>
                    <a:pt x="157" y="783"/>
                    <a:pt x="172" y="778"/>
                    <a:pt x="183" y="766"/>
                  </a:cubicBezTo>
                  <a:lnTo>
                    <a:pt x="852" y="270"/>
                  </a:lnTo>
                  <a:cubicBezTo>
                    <a:pt x="895" y="227"/>
                    <a:pt x="949" y="130"/>
                    <a:pt x="895" y="87"/>
                  </a:cubicBezTo>
                  <a:cubicBezTo>
                    <a:pt x="895" y="1"/>
                    <a:pt x="809" y="1"/>
                    <a:pt x="766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48" name="Google Shape;1737;p43"/>
            <p:cNvSpPr/>
            <p:nvPr/>
          </p:nvSpPr>
          <p:spPr>
            <a:xfrm>
              <a:off x="5153216" y="1432257"/>
              <a:ext cx="56617" cy="45402"/>
            </a:xfrm>
            <a:custGeom>
              <a:avLst/>
              <a:gdLst/>
              <a:ahLst/>
              <a:cxnLst/>
              <a:rect l="l" t="t" r="r" b="b"/>
              <a:pathLst>
                <a:path w="939" h="753" extrusionOk="0">
                  <a:moveTo>
                    <a:pt x="111" y="0"/>
                  </a:moveTo>
                  <a:cubicBezTo>
                    <a:pt x="61" y="0"/>
                    <a:pt x="31" y="31"/>
                    <a:pt x="0" y="61"/>
                  </a:cubicBezTo>
                  <a:cubicBezTo>
                    <a:pt x="0" y="148"/>
                    <a:pt x="0" y="245"/>
                    <a:pt x="44" y="288"/>
                  </a:cubicBezTo>
                  <a:lnTo>
                    <a:pt x="766" y="730"/>
                  </a:lnTo>
                  <a:cubicBezTo>
                    <a:pt x="779" y="746"/>
                    <a:pt x="792" y="753"/>
                    <a:pt x="805" y="753"/>
                  </a:cubicBezTo>
                  <a:cubicBezTo>
                    <a:pt x="835" y="753"/>
                    <a:pt x="865" y="717"/>
                    <a:pt x="895" y="687"/>
                  </a:cubicBezTo>
                  <a:cubicBezTo>
                    <a:pt x="938" y="601"/>
                    <a:pt x="895" y="514"/>
                    <a:pt x="852" y="514"/>
                  </a:cubicBezTo>
                  <a:lnTo>
                    <a:pt x="184" y="18"/>
                  </a:lnTo>
                  <a:cubicBezTo>
                    <a:pt x="155" y="6"/>
                    <a:pt x="132" y="0"/>
                    <a:pt x="111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49" name="Google Shape;1738;p43"/>
            <p:cNvSpPr/>
            <p:nvPr/>
          </p:nvSpPr>
          <p:spPr>
            <a:xfrm>
              <a:off x="5036847" y="1598430"/>
              <a:ext cx="59210" cy="21525"/>
            </a:xfrm>
            <a:custGeom>
              <a:avLst/>
              <a:gdLst/>
              <a:ahLst/>
              <a:cxnLst/>
              <a:rect l="l" t="t" r="r" b="b"/>
              <a:pathLst>
                <a:path w="982" h="357" extrusionOk="0">
                  <a:moveTo>
                    <a:pt x="895" y="1"/>
                  </a:moveTo>
                  <a:lnTo>
                    <a:pt x="87" y="44"/>
                  </a:lnTo>
                  <a:cubicBezTo>
                    <a:pt x="44" y="44"/>
                    <a:pt x="1" y="130"/>
                    <a:pt x="1" y="184"/>
                  </a:cubicBezTo>
                  <a:cubicBezTo>
                    <a:pt x="1" y="270"/>
                    <a:pt x="44" y="357"/>
                    <a:pt x="87" y="357"/>
                  </a:cubicBezTo>
                  <a:lnTo>
                    <a:pt x="895" y="313"/>
                  </a:lnTo>
                  <a:cubicBezTo>
                    <a:pt x="939" y="313"/>
                    <a:pt x="982" y="227"/>
                    <a:pt x="982" y="130"/>
                  </a:cubicBezTo>
                  <a:cubicBezTo>
                    <a:pt x="982" y="87"/>
                    <a:pt x="939" y="1"/>
                    <a:pt x="895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50" name="Google Shape;1739;p43"/>
            <p:cNvSpPr/>
            <p:nvPr/>
          </p:nvSpPr>
          <p:spPr>
            <a:xfrm>
              <a:off x="5055720" y="1667588"/>
              <a:ext cx="51371" cy="57401"/>
            </a:xfrm>
            <a:custGeom>
              <a:avLst/>
              <a:gdLst/>
              <a:ahLst/>
              <a:cxnLst/>
              <a:rect l="l" t="t" r="r" b="b"/>
              <a:pathLst>
                <a:path w="852" h="952" extrusionOk="0">
                  <a:moveTo>
                    <a:pt x="139" y="0"/>
                  </a:moveTo>
                  <a:cubicBezTo>
                    <a:pt x="104" y="0"/>
                    <a:pt x="74" y="31"/>
                    <a:pt x="43" y="61"/>
                  </a:cubicBezTo>
                  <a:cubicBezTo>
                    <a:pt x="0" y="115"/>
                    <a:pt x="0" y="201"/>
                    <a:pt x="43" y="245"/>
                  </a:cubicBezTo>
                  <a:lnTo>
                    <a:pt x="626" y="924"/>
                  </a:lnTo>
                  <a:cubicBezTo>
                    <a:pt x="643" y="941"/>
                    <a:pt x="669" y="951"/>
                    <a:pt x="696" y="951"/>
                  </a:cubicBezTo>
                  <a:cubicBezTo>
                    <a:pt x="738" y="951"/>
                    <a:pt x="783" y="928"/>
                    <a:pt x="809" y="870"/>
                  </a:cubicBezTo>
                  <a:cubicBezTo>
                    <a:pt x="852" y="827"/>
                    <a:pt x="852" y="741"/>
                    <a:pt x="809" y="697"/>
                  </a:cubicBezTo>
                  <a:lnTo>
                    <a:pt x="184" y="18"/>
                  </a:lnTo>
                  <a:cubicBezTo>
                    <a:pt x="168" y="6"/>
                    <a:pt x="153" y="0"/>
                    <a:pt x="139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51" name="Google Shape;1740;p43"/>
            <p:cNvSpPr/>
            <p:nvPr/>
          </p:nvSpPr>
          <p:spPr>
            <a:xfrm>
              <a:off x="4941943" y="1427494"/>
              <a:ext cx="16340" cy="78685"/>
            </a:xfrm>
            <a:custGeom>
              <a:avLst/>
              <a:gdLst/>
              <a:ahLst/>
              <a:cxnLst/>
              <a:rect l="l" t="t" r="r" b="b"/>
              <a:pathLst>
                <a:path w="271" h="1305" extrusionOk="0">
                  <a:moveTo>
                    <a:pt x="130" y="0"/>
                  </a:moveTo>
                  <a:cubicBezTo>
                    <a:pt x="44" y="0"/>
                    <a:pt x="1" y="97"/>
                    <a:pt x="1" y="184"/>
                  </a:cubicBezTo>
                  <a:lnTo>
                    <a:pt x="44" y="1175"/>
                  </a:lnTo>
                  <a:cubicBezTo>
                    <a:pt x="44" y="1262"/>
                    <a:pt x="87" y="1305"/>
                    <a:pt x="130" y="1305"/>
                  </a:cubicBezTo>
                  <a:cubicBezTo>
                    <a:pt x="227" y="1305"/>
                    <a:pt x="270" y="1262"/>
                    <a:pt x="270" y="1175"/>
                  </a:cubicBezTo>
                  <a:lnTo>
                    <a:pt x="227" y="140"/>
                  </a:lnTo>
                  <a:cubicBezTo>
                    <a:pt x="227" y="97"/>
                    <a:pt x="184" y="0"/>
                    <a:pt x="13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52" name="Google Shape;1741;p43"/>
            <p:cNvSpPr/>
            <p:nvPr/>
          </p:nvSpPr>
          <p:spPr>
            <a:xfrm>
              <a:off x="4882131" y="1565931"/>
              <a:ext cx="59873" cy="29967"/>
            </a:xfrm>
            <a:custGeom>
              <a:avLst/>
              <a:gdLst/>
              <a:ahLst/>
              <a:cxnLst/>
              <a:rect l="l" t="t" r="r" b="b"/>
              <a:pathLst>
                <a:path w="993" h="497" extrusionOk="0">
                  <a:moveTo>
                    <a:pt x="852" y="1"/>
                  </a:moveTo>
                  <a:lnTo>
                    <a:pt x="98" y="227"/>
                  </a:lnTo>
                  <a:cubicBezTo>
                    <a:pt x="44" y="227"/>
                    <a:pt x="1" y="313"/>
                    <a:pt x="1" y="357"/>
                  </a:cubicBezTo>
                  <a:cubicBezTo>
                    <a:pt x="1" y="454"/>
                    <a:pt x="98" y="497"/>
                    <a:pt x="141" y="497"/>
                  </a:cubicBezTo>
                  <a:lnTo>
                    <a:pt x="906" y="270"/>
                  </a:lnTo>
                  <a:cubicBezTo>
                    <a:pt x="949" y="270"/>
                    <a:pt x="993" y="184"/>
                    <a:pt x="993" y="87"/>
                  </a:cubicBezTo>
                  <a:cubicBezTo>
                    <a:pt x="993" y="44"/>
                    <a:pt x="906" y="1"/>
                    <a:pt x="852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53" name="Google Shape;1742;p43"/>
            <p:cNvSpPr/>
            <p:nvPr/>
          </p:nvSpPr>
          <p:spPr>
            <a:xfrm>
              <a:off x="4971849" y="1532407"/>
              <a:ext cx="37745" cy="71329"/>
            </a:xfrm>
            <a:custGeom>
              <a:avLst/>
              <a:gdLst/>
              <a:ahLst/>
              <a:cxnLst/>
              <a:rect l="l" t="t" r="r" b="b"/>
              <a:pathLst>
                <a:path w="626" h="1183" extrusionOk="0">
                  <a:moveTo>
                    <a:pt x="496" y="1"/>
                  </a:moveTo>
                  <a:cubicBezTo>
                    <a:pt x="451" y="1"/>
                    <a:pt x="399" y="41"/>
                    <a:pt x="399" y="104"/>
                  </a:cubicBezTo>
                  <a:lnTo>
                    <a:pt x="0" y="956"/>
                  </a:lnTo>
                  <a:cubicBezTo>
                    <a:pt x="0" y="1053"/>
                    <a:pt x="0" y="1139"/>
                    <a:pt x="44" y="1182"/>
                  </a:cubicBezTo>
                  <a:cubicBezTo>
                    <a:pt x="130" y="1182"/>
                    <a:pt x="173" y="1182"/>
                    <a:pt x="227" y="1096"/>
                  </a:cubicBezTo>
                  <a:lnTo>
                    <a:pt x="583" y="201"/>
                  </a:lnTo>
                  <a:cubicBezTo>
                    <a:pt x="626" y="147"/>
                    <a:pt x="583" y="61"/>
                    <a:pt x="540" y="18"/>
                  </a:cubicBezTo>
                  <a:cubicBezTo>
                    <a:pt x="528" y="6"/>
                    <a:pt x="513" y="1"/>
                    <a:pt x="496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54" name="Google Shape;1743;p43"/>
            <p:cNvSpPr/>
            <p:nvPr/>
          </p:nvSpPr>
          <p:spPr>
            <a:xfrm>
              <a:off x="4977035" y="1456375"/>
              <a:ext cx="62466" cy="28399"/>
            </a:xfrm>
            <a:custGeom>
              <a:avLst/>
              <a:gdLst/>
              <a:ahLst/>
              <a:cxnLst/>
              <a:rect l="l" t="t" r="r" b="b"/>
              <a:pathLst>
                <a:path w="1036" h="471" extrusionOk="0">
                  <a:moveTo>
                    <a:pt x="118" y="1"/>
                  </a:moveTo>
                  <a:cubicBezTo>
                    <a:pt x="67" y="1"/>
                    <a:pt x="44" y="43"/>
                    <a:pt x="44" y="114"/>
                  </a:cubicBezTo>
                  <a:cubicBezTo>
                    <a:pt x="1" y="201"/>
                    <a:pt x="44" y="244"/>
                    <a:pt x="141" y="287"/>
                  </a:cubicBezTo>
                  <a:lnTo>
                    <a:pt x="896" y="470"/>
                  </a:lnTo>
                  <a:cubicBezTo>
                    <a:pt x="949" y="470"/>
                    <a:pt x="993" y="427"/>
                    <a:pt x="1036" y="330"/>
                  </a:cubicBezTo>
                  <a:cubicBezTo>
                    <a:pt x="1036" y="287"/>
                    <a:pt x="993" y="201"/>
                    <a:pt x="949" y="201"/>
                  </a:cubicBezTo>
                  <a:lnTo>
                    <a:pt x="184" y="17"/>
                  </a:lnTo>
                  <a:cubicBezTo>
                    <a:pt x="159" y="6"/>
                    <a:pt x="137" y="1"/>
                    <a:pt x="118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55" name="Google Shape;1744;p43"/>
            <p:cNvSpPr/>
            <p:nvPr/>
          </p:nvSpPr>
          <p:spPr>
            <a:xfrm>
              <a:off x="5058312" y="1748926"/>
              <a:ext cx="27374" cy="77117"/>
            </a:xfrm>
            <a:custGeom>
              <a:avLst/>
              <a:gdLst/>
              <a:ahLst/>
              <a:cxnLst/>
              <a:rect l="l" t="t" r="r" b="b"/>
              <a:pathLst>
                <a:path w="454" h="1279" extrusionOk="0">
                  <a:moveTo>
                    <a:pt x="316" y="0"/>
                  </a:moveTo>
                  <a:cubicBezTo>
                    <a:pt x="274" y="0"/>
                    <a:pt x="227" y="42"/>
                    <a:pt x="227" y="114"/>
                  </a:cubicBezTo>
                  <a:lnTo>
                    <a:pt x="0" y="1095"/>
                  </a:lnTo>
                  <a:cubicBezTo>
                    <a:pt x="0" y="1138"/>
                    <a:pt x="44" y="1235"/>
                    <a:pt x="87" y="1278"/>
                  </a:cubicBezTo>
                  <a:cubicBezTo>
                    <a:pt x="141" y="1278"/>
                    <a:pt x="227" y="1235"/>
                    <a:pt x="227" y="1138"/>
                  </a:cubicBezTo>
                  <a:lnTo>
                    <a:pt x="453" y="200"/>
                  </a:lnTo>
                  <a:cubicBezTo>
                    <a:pt x="453" y="114"/>
                    <a:pt x="410" y="17"/>
                    <a:pt x="356" y="17"/>
                  </a:cubicBezTo>
                  <a:cubicBezTo>
                    <a:pt x="345" y="6"/>
                    <a:pt x="331" y="0"/>
                    <a:pt x="316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56" name="Google Shape;1745;p43"/>
            <p:cNvSpPr/>
            <p:nvPr/>
          </p:nvSpPr>
          <p:spPr>
            <a:xfrm>
              <a:off x="5139590" y="1843107"/>
              <a:ext cx="53964" cy="51613"/>
            </a:xfrm>
            <a:custGeom>
              <a:avLst/>
              <a:gdLst/>
              <a:ahLst/>
              <a:cxnLst/>
              <a:rect l="l" t="t" r="r" b="b"/>
              <a:pathLst>
                <a:path w="895" h="856" extrusionOk="0">
                  <a:moveTo>
                    <a:pt x="776" y="1"/>
                  </a:moveTo>
                  <a:cubicBezTo>
                    <a:pt x="758" y="1"/>
                    <a:pt x="740" y="11"/>
                    <a:pt x="722" y="29"/>
                  </a:cubicBezTo>
                  <a:lnTo>
                    <a:pt x="43" y="568"/>
                  </a:lnTo>
                  <a:cubicBezTo>
                    <a:pt x="0" y="611"/>
                    <a:pt x="0" y="708"/>
                    <a:pt x="43" y="794"/>
                  </a:cubicBezTo>
                  <a:cubicBezTo>
                    <a:pt x="43" y="825"/>
                    <a:pt x="92" y="855"/>
                    <a:pt x="135" y="855"/>
                  </a:cubicBezTo>
                  <a:cubicBezTo>
                    <a:pt x="153" y="855"/>
                    <a:pt x="171" y="850"/>
                    <a:pt x="183" y="838"/>
                  </a:cubicBezTo>
                  <a:lnTo>
                    <a:pt x="809" y="255"/>
                  </a:lnTo>
                  <a:cubicBezTo>
                    <a:pt x="895" y="212"/>
                    <a:pt x="895" y="115"/>
                    <a:pt x="852" y="72"/>
                  </a:cubicBezTo>
                  <a:cubicBezTo>
                    <a:pt x="827" y="22"/>
                    <a:pt x="801" y="1"/>
                    <a:pt x="776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57" name="Google Shape;1746;p43"/>
            <p:cNvSpPr/>
            <p:nvPr/>
          </p:nvSpPr>
          <p:spPr>
            <a:xfrm>
              <a:off x="5118125" y="1794388"/>
              <a:ext cx="56617" cy="45282"/>
            </a:xfrm>
            <a:custGeom>
              <a:avLst/>
              <a:gdLst/>
              <a:ahLst/>
              <a:cxnLst/>
              <a:rect l="l" t="t" r="r" b="b"/>
              <a:pathLst>
                <a:path w="939" h="751" extrusionOk="0">
                  <a:moveTo>
                    <a:pt x="819" y="0"/>
                  </a:moveTo>
                  <a:cubicBezTo>
                    <a:pt x="802" y="0"/>
                    <a:pt x="784" y="10"/>
                    <a:pt x="766" y="28"/>
                  </a:cubicBezTo>
                  <a:lnTo>
                    <a:pt x="43" y="481"/>
                  </a:lnTo>
                  <a:cubicBezTo>
                    <a:pt x="0" y="524"/>
                    <a:pt x="0" y="611"/>
                    <a:pt x="0" y="654"/>
                  </a:cubicBezTo>
                  <a:cubicBezTo>
                    <a:pt x="43" y="751"/>
                    <a:pt x="87" y="751"/>
                    <a:pt x="173" y="751"/>
                  </a:cubicBezTo>
                  <a:lnTo>
                    <a:pt x="852" y="255"/>
                  </a:lnTo>
                  <a:cubicBezTo>
                    <a:pt x="895" y="212"/>
                    <a:pt x="938" y="115"/>
                    <a:pt x="895" y="71"/>
                  </a:cubicBezTo>
                  <a:cubicBezTo>
                    <a:pt x="870" y="21"/>
                    <a:pt x="845" y="0"/>
                    <a:pt x="819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58" name="Google Shape;1747;p43"/>
            <p:cNvSpPr/>
            <p:nvPr/>
          </p:nvSpPr>
          <p:spPr>
            <a:xfrm>
              <a:off x="4416714" y="1871083"/>
              <a:ext cx="59210" cy="39855"/>
            </a:xfrm>
            <a:custGeom>
              <a:avLst/>
              <a:gdLst/>
              <a:ahLst/>
              <a:cxnLst/>
              <a:rect l="l" t="t" r="r" b="b"/>
              <a:pathLst>
                <a:path w="982" h="661" extrusionOk="0">
                  <a:moveTo>
                    <a:pt x="131" y="1"/>
                  </a:moveTo>
                  <a:cubicBezTo>
                    <a:pt x="90" y="1"/>
                    <a:pt x="43" y="41"/>
                    <a:pt x="43" y="104"/>
                  </a:cubicBezTo>
                  <a:cubicBezTo>
                    <a:pt x="0" y="147"/>
                    <a:pt x="43" y="244"/>
                    <a:pt x="86" y="287"/>
                  </a:cubicBezTo>
                  <a:lnTo>
                    <a:pt x="809" y="643"/>
                  </a:lnTo>
                  <a:cubicBezTo>
                    <a:pt x="821" y="656"/>
                    <a:pt x="838" y="661"/>
                    <a:pt x="855" y="661"/>
                  </a:cubicBezTo>
                  <a:cubicBezTo>
                    <a:pt x="895" y="661"/>
                    <a:pt x="938" y="630"/>
                    <a:pt x="938" y="600"/>
                  </a:cubicBezTo>
                  <a:cubicBezTo>
                    <a:pt x="981" y="514"/>
                    <a:pt x="938" y="417"/>
                    <a:pt x="895" y="417"/>
                  </a:cubicBezTo>
                  <a:lnTo>
                    <a:pt x="173" y="18"/>
                  </a:lnTo>
                  <a:cubicBezTo>
                    <a:pt x="161" y="6"/>
                    <a:pt x="146" y="1"/>
                    <a:pt x="131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59" name="Google Shape;1748;p43"/>
            <p:cNvSpPr/>
            <p:nvPr/>
          </p:nvSpPr>
          <p:spPr>
            <a:xfrm>
              <a:off x="5071939" y="776369"/>
              <a:ext cx="56617" cy="46367"/>
            </a:xfrm>
            <a:custGeom>
              <a:avLst/>
              <a:gdLst/>
              <a:ahLst/>
              <a:cxnLst/>
              <a:rect l="l" t="t" r="r" b="b"/>
              <a:pathLst>
                <a:path w="939" h="769" extrusionOk="0">
                  <a:moveTo>
                    <a:pt x="140" y="0"/>
                  </a:moveTo>
                  <a:cubicBezTo>
                    <a:pt x="106" y="0"/>
                    <a:pt x="75" y="33"/>
                    <a:pt x="44" y="72"/>
                  </a:cubicBezTo>
                  <a:cubicBezTo>
                    <a:pt x="1" y="158"/>
                    <a:pt x="44" y="244"/>
                    <a:pt x="87" y="288"/>
                  </a:cubicBezTo>
                  <a:lnTo>
                    <a:pt x="766" y="740"/>
                  </a:lnTo>
                  <a:cubicBezTo>
                    <a:pt x="784" y="758"/>
                    <a:pt x="809" y="769"/>
                    <a:pt x="836" y="769"/>
                  </a:cubicBezTo>
                  <a:cubicBezTo>
                    <a:pt x="873" y="769"/>
                    <a:pt x="914" y="748"/>
                    <a:pt x="939" y="697"/>
                  </a:cubicBezTo>
                  <a:cubicBezTo>
                    <a:pt x="939" y="654"/>
                    <a:pt x="939" y="557"/>
                    <a:pt x="896" y="514"/>
                  </a:cubicBezTo>
                  <a:lnTo>
                    <a:pt x="184" y="18"/>
                  </a:lnTo>
                  <a:cubicBezTo>
                    <a:pt x="169" y="6"/>
                    <a:pt x="154" y="0"/>
                    <a:pt x="14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60" name="Google Shape;1749;p43"/>
            <p:cNvSpPr/>
            <p:nvPr/>
          </p:nvSpPr>
          <p:spPr>
            <a:xfrm>
              <a:off x="4904259" y="1854804"/>
              <a:ext cx="61802" cy="57039"/>
            </a:xfrm>
            <a:custGeom>
              <a:avLst/>
              <a:gdLst/>
              <a:ahLst/>
              <a:cxnLst/>
              <a:rect l="l" t="t" r="r" b="b"/>
              <a:pathLst>
                <a:path w="1025" h="946" extrusionOk="0">
                  <a:moveTo>
                    <a:pt x="934" y="0"/>
                  </a:moveTo>
                  <a:cubicBezTo>
                    <a:pt x="891" y="0"/>
                    <a:pt x="839" y="31"/>
                    <a:pt x="809" y="61"/>
                  </a:cubicBezTo>
                  <a:lnTo>
                    <a:pt x="43" y="730"/>
                  </a:lnTo>
                  <a:cubicBezTo>
                    <a:pt x="0" y="784"/>
                    <a:pt x="0" y="870"/>
                    <a:pt x="43" y="913"/>
                  </a:cubicBezTo>
                  <a:cubicBezTo>
                    <a:pt x="65" y="935"/>
                    <a:pt x="97" y="945"/>
                    <a:pt x="130" y="945"/>
                  </a:cubicBezTo>
                  <a:cubicBezTo>
                    <a:pt x="162" y="945"/>
                    <a:pt x="194" y="935"/>
                    <a:pt x="216" y="913"/>
                  </a:cubicBezTo>
                  <a:lnTo>
                    <a:pt x="938" y="191"/>
                  </a:lnTo>
                  <a:cubicBezTo>
                    <a:pt x="981" y="148"/>
                    <a:pt x="1024" y="61"/>
                    <a:pt x="981" y="18"/>
                  </a:cubicBezTo>
                  <a:cubicBezTo>
                    <a:pt x="969" y="6"/>
                    <a:pt x="952" y="0"/>
                    <a:pt x="93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61" name="Google Shape;1750;p43"/>
            <p:cNvSpPr/>
            <p:nvPr/>
          </p:nvSpPr>
          <p:spPr>
            <a:xfrm>
              <a:off x="4928316" y="936633"/>
              <a:ext cx="24721" cy="76816"/>
            </a:xfrm>
            <a:custGeom>
              <a:avLst/>
              <a:gdLst/>
              <a:ahLst/>
              <a:cxnLst/>
              <a:rect l="l" t="t" r="r" b="b"/>
              <a:pathLst>
                <a:path w="410" h="1274" extrusionOk="0">
                  <a:moveTo>
                    <a:pt x="120" y="0"/>
                  </a:moveTo>
                  <a:cubicBezTo>
                    <a:pt x="108" y="0"/>
                    <a:pt x="97" y="4"/>
                    <a:pt x="86" y="12"/>
                  </a:cubicBezTo>
                  <a:cubicBezTo>
                    <a:pt x="43" y="12"/>
                    <a:pt x="0" y="109"/>
                    <a:pt x="0" y="195"/>
                  </a:cubicBezTo>
                  <a:lnTo>
                    <a:pt x="183" y="1133"/>
                  </a:lnTo>
                  <a:cubicBezTo>
                    <a:pt x="183" y="1230"/>
                    <a:pt x="270" y="1274"/>
                    <a:pt x="313" y="1274"/>
                  </a:cubicBezTo>
                  <a:cubicBezTo>
                    <a:pt x="356" y="1230"/>
                    <a:pt x="410" y="1187"/>
                    <a:pt x="410" y="1090"/>
                  </a:cubicBezTo>
                  <a:lnTo>
                    <a:pt x="227" y="109"/>
                  </a:lnTo>
                  <a:cubicBezTo>
                    <a:pt x="227" y="65"/>
                    <a:pt x="170" y="0"/>
                    <a:pt x="12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62" name="Google Shape;1751;p43"/>
            <p:cNvSpPr/>
            <p:nvPr/>
          </p:nvSpPr>
          <p:spPr>
            <a:xfrm>
              <a:off x="5112276" y="734524"/>
              <a:ext cx="35815" cy="71329"/>
            </a:xfrm>
            <a:custGeom>
              <a:avLst/>
              <a:gdLst/>
              <a:ahLst/>
              <a:cxnLst/>
              <a:rect l="l" t="t" r="r" b="b"/>
              <a:pathLst>
                <a:path w="594" h="1183" extrusionOk="0">
                  <a:moveTo>
                    <a:pt x="54" y="0"/>
                  </a:moveTo>
                  <a:cubicBezTo>
                    <a:pt x="0" y="44"/>
                    <a:pt x="0" y="130"/>
                    <a:pt x="0" y="227"/>
                  </a:cubicBezTo>
                  <a:lnTo>
                    <a:pt x="367" y="1122"/>
                  </a:lnTo>
                  <a:cubicBezTo>
                    <a:pt x="367" y="1152"/>
                    <a:pt x="410" y="1183"/>
                    <a:pt x="450" y="1183"/>
                  </a:cubicBezTo>
                  <a:cubicBezTo>
                    <a:pt x="467" y="1183"/>
                    <a:pt x="484" y="1177"/>
                    <a:pt x="496" y="1165"/>
                  </a:cubicBezTo>
                  <a:cubicBezTo>
                    <a:pt x="539" y="1165"/>
                    <a:pt x="593" y="1079"/>
                    <a:pt x="539" y="982"/>
                  </a:cubicBezTo>
                  <a:lnTo>
                    <a:pt x="227" y="87"/>
                  </a:lnTo>
                  <a:cubicBezTo>
                    <a:pt x="184" y="0"/>
                    <a:pt x="140" y="0"/>
                    <a:pt x="5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63" name="Google Shape;1752;p43"/>
            <p:cNvSpPr/>
            <p:nvPr/>
          </p:nvSpPr>
          <p:spPr>
            <a:xfrm>
              <a:off x="4939350" y="787463"/>
              <a:ext cx="35152" cy="74525"/>
            </a:xfrm>
            <a:custGeom>
              <a:avLst/>
              <a:gdLst/>
              <a:ahLst/>
              <a:cxnLst/>
              <a:rect l="l" t="t" r="r" b="b"/>
              <a:pathLst>
                <a:path w="583" h="1236" extrusionOk="0">
                  <a:moveTo>
                    <a:pt x="429" y="0"/>
                  </a:moveTo>
                  <a:cubicBezTo>
                    <a:pt x="376" y="0"/>
                    <a:pt x="345" y="40"/>
                    <a:pt x="313" y="104"/>
                  </a:cubicBezTo>
                  <a:lnTo>
                    <a:pt x="44" y="1052"/>
                  </a:lnTo>
                  <a:cubicBezTo>
                    <a:pt x="0" y="1095"/>
                    <a:pt x="44" y="1182"/>
                    <a:pt x="87" y="1236"/>
                  </a:cubicBezTo>
                  <a:cubicBezTo>
                    <a:pt x="173" y="1236"/>
                    <a:pt x="227" y="1236"/>
                    <a:pt x="270" y="1139"/>
                  </a:cubicBezTo>
                  <a:lnTo>
                    <a:pt x="539" y="201"/>
                  </a:lnTo>
                  <a:cubicBezTo>
                    <a:pt x="583" y="157"/>
                    <a:pt x="539" y="60"/>
                    <a:pt x="496" y="17"/>
                  </a:cubicBezTo>
                  <a:cubicBezTo>
                    <a:pt x="470" y="6"/>
                    <a:pt x="448" y="0"/>
                    <a:pt x="429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64" name="Google Shape;1753;p43"/>
            <p:cNvSpPr/>
            <p:nvPr/>
          </p:nvSpPr>
          <p:spPr>
            <a:xfrm>
              <a:off x="4901003" y="743870"/>
              <a:ext cx="57280" cy="43111"/>
            </a:xfrm>
            <a:custGeom>
              <a:avLst/>
              <a:gdLst/>
              <a:ahLst/>
              <a:cxnLst/>
              <a:rect l="l" t="t" r="r" b="b"/>
              <a:pathLst>
                <a:path w="950" h="715" extrusionOk="0">
                  <a:moveTo>
                    <a:pt x="812" y="0"/>
                  </a:moveTo>
                  <a:cubicBezTo>
                    <a:pt x="795" y="0"/>
                    <a:pt x="778" y="6"/>
                    <a:pt x="766" y="18"/>
                  </a:cubicBezTo>
                  <a:lnTo>
                    <a:pt x="54" y="428"/>
                  </a:lnTo>
                  <a:cubicBezTo>
                    <a:pt x="0" y="471"/>
                    <a:pt x="0" y="557"/>
                    <a:pt x="0" y="654"/>
                  </a:cubicBezTo>
                  <a:cubicBezTo>
                    <a:pt x="38" y="684"/>
                    <a:pt x="71" y="715"/>
                    <a:pt x="102" y="715"/>
                  </a:cubicBezTo>
                  <a:cubicBezTo>
                    <a:pt x="115" y="715"/>
                    <a:pt x="128" y="710"/>
                    <a:pt x="140" y="697"/>
                  </a:cubicBezTo>
                  <a:lnTo>
                    <a:pt x="863" y="244"/>
                  </a:lnTo>
                  <a:cubicBezTo>
                    <a:pt x="906" y="244"/>
                    <a:pt x="949" y="158"/>
                    <a:pt x="906" y="72"/>
                  </a:cubicBezTo>
                  <a:cubicBezTo>
                    <a:pt x="906" y="33"/>
                    <a:pt x="856" y="0"/>
                    <a:pt x="812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65" name="Google Shape;1754;p43"/>
            <p:cNvSpPr/>
            <p:nvPr/>
          </p:nvSpPr>
          <p:spPr>
            <a:xfrm>
              <a:off x="5001756" y="738624"/>
              <a:ext cx="51432" cy="53602"/>
            </a:xfrm>
            <a:custGeom>
              <a:avLst/>
              <a:gdLst/>
              <a:ahLst/>
              <a:cxnLst/>
              <a:rect l="l" t="t" r="r" b="b"/>
              <a:pathLst>
                <a:path w="853" h="889" extrusionOk="0">
                  <a:moveTo>
                    <a:pt x="718" y="1"/>
                  </a:moveTo>
                  <a:cubicBezTo>
                    <a:pt x="699" y="1"/>
                    <a:pt x="682" y="6"/>
                    <a:pt x="669" y="19"/>
                  </a:cubicBezTo>
                  <a:lnTo>
                    <a:pt x="44" y="601"/>
                  </a:lnTo>
                  <a:cubicBezTo>
                    <a:pt x="0" y="644"/>
                    <a:pt x="0" y="741"/>
                    <a:pt x="44" y="827"/>
                  </a:cubicBezTo>
                  <a:cubicBezTo>
                    <a:pt x="44" y="858"/>
                    <a:pt x="87" y="888"/>
                    <a:pt x="127" y="888"/>
                  </a:cubicBezTo>
                  <a:cubicBezTo>
                    <a:pt x="144" y="888"/>
                    <a:pt x="160" y="883"/>
                    <a:pt x="173" y="870"/>
                  </a:cubicBezTo>
                  <a:lnTo>
                    <a:pt x="809" y="245"/>
                  </a:lnTo>
                  <a:cubicBezTo>
                    <a:pt x="852" y="202"/>
                    <a:pt x="852" y="105"/>
                    <a:pt x="852" y="62"/>
                  </a:cubicBezTo>
                  <a:cubicBezTo>
                    <a:pt x="822" y="31"/>
                    <a:pt x="764" y="1"/>
                    <a:pt x="718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66" name="Google Shape;1755;p43"/>
            <p:cNvSpPr/>
            <p:nvPr/>
          </p:nvSpPr>
          <p:spPr>
            <a:xfrm>
              <a:off x="4993314" y="822856"/>
              <a:ext cx="59873" cy="30690"/>
            </a:xfrm>
            <a:custGeom>
              <a:avLst/>
              <a:gdLst/>
              <a:ahLst/>
              <a:cxnLst/>
              <a:rect l="l" t="t" r="r" b="b"/>
              <a:pathLst>
                <a:path w="993" h="509" extrusionOk="0">
                  <a:moveTo>
                    <a:pt x="881" y="1"/>
                  </a:moveTo>
                  <a:cubicBezTo>
                    <a:pt x="870" y="1"/>
                    <a:pt x="860" y="4"/>
                    <a:pt x="852" y="12"/>
                  </a:cubicBezTo>
                  <a:lnTo>
                    <a:pt x="87" y="239"/>
                  </a:lnTo>
                  <a:cubicBezTo>
                    <a:pt x="43" y="239"/>
                    <a:pt x="0" y="325"/>
                    <a:pt x="0" y="422"/>
                  </a:cubicBezTo>
                  <a:cubicBezTo>
                    <a:pt x="43" y="465"/>
                    <a:pt x="87" y="508"/>
                    <a:pt x="140" y="508"/>
                  </a:cubicBezTo>
                  <a:lnTo>
                    <a:pt x="895" y="282"/>
                  </a:lnTo>
                  <a:cubicBezTo>
                    <a:pt x="992" y="282"/>
                    <a:pt x="992" y="196"/>
                    <a:pt x="992" y="109"/>
                  </a:cubicBezTo>
                  <a:cubicBezTo>
                    <a:pt x="992" y="66"/>
                    <a:pt x="928" y="1"/>
                    <a:pt x="881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67" name="Google Shape;1756;p43"/>
            <p:cNvSpPr/>
            <p:nvPr/>
          </p:nvSpPr>
          <p:spPr>
            <a:xfrm>
              <a:off x="5047278" y="1159664"/>
              <a:ext cx="32559" cy="74163"/>
            </a:xfrm>
            <a:custGeom>
              <a:avLst/>
              <a:gdLst/>
              <a:ahLst/>
              <a:cxnLst/>
              <a:rect l="l" t="t" r="r" b="b"/>
              <a:pathLst>
                <a:path w="540" h="1230" extrusionOk="0">
                  <a:moveTo>
                    <a:pt x="97" y="0"/>
                  </a:moveTo>
                  <a:cubicBezTo>
                    <a:pt x="54" y="44"/>
                    <a:pt x="0" y="130"/>
                    <a:pt x="54" y="184"/>
                  </a:cubicBezTo>
                  <a:lnTo>
                    <a:pt x="324" y="1122"/>
                  </a:lnTo>
                  <a:cubicBezTo>
                    <a:pt x="324" y="1184"/>
                    <a:pt x="369" y="1229"/>
                    <a:pt x="410" y="1229"/>
                  </a:cubicBezTo>
                  <a:cubicBezTo>
                    <a:pt x="426" y="1229"/>
                    <a:pt x="441" y="1223"/>
                    <a:pt x="453" y="1208"/>
                  </a:cubicBezTo>
                  <a:cubicBezTo>
                    <a:pt x="496" y="1208"/>
                    <a:pt x="539" y="1122"/>
                    <a:pt x="496" y="1035"/>
                  </a:cubicBezTo>
                  <a:lnTo>
                    <a:pt x="227" y="87"/>
                  </a:lnTo>
                  <a:cubicBezTo>
                    <a:pt x="227" y="44"/>
                    <a:pt x="140" y="0"/>
                    <a:pt x="97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68" name="Google Shape;1757;p43"/>
            <p:cNvSpPr/>
            <p:nvPr/>
          </p:nvSpPr>
          <p:spPr>
            <a:xfrm>
              <a:off x="5172089" y="1155322"/>
              <a:ext cx="41001" cy="67892"/>
            </a:xfrm>
            <a:custGeom>
              <a:avLst/>
              <a:gdLst/>
              <a:ahLst/>
              <a:cxnLst/>
              <a:rect l="l" t="t" r="r" b="b"/>
              <a:pathLst>
                <a:path w="680" h="1126" extrusionOk="0">
                  <a:moveTo>
                    <a:pt x="117" y="1"/>
                  </a:moveTo>
                  <a:cubicBezTo>
                    <a:pt x="88" y="1"/>
                    <a:pt x="61" y="11"/>
                    <a:pt x="43" y="29"/>
                  </a:cubicBezTo>
                  <a:cubicBezTo>
                    <a:pt x="0" y="72"/>
                    <a:pt x="0" y="116"/>
                    <a:pt x="0" y="202"/>
                  </a:cubicBezTo>
                  <a:lnTo>
                    <a:pt x="453" y="1064"/>
                  </a:lnTo>
                  <a:cubicBezTo>
                    <a:pt x="483" y="1095"/>
                    <a:pt x="514" y="1125"/>
                    <a:pt x="544" y="1125"/>
                  </a:cubicBezTo>
                  <a:cubicBezTo>
                    <a:pt x="557" y="1125"/>
                    <a:pt x="570" y="1120"/>
                    <a:pt x="582" y="1107"/>
                  </a:cubicBezTo>
                  <a:cubicBezTo>
                    <a:pt x="625" y="1064"/>
                    <a:pt x="679" y="967"/>
                    <a:pt x="625" y="881"/>
                  </a:cubicBezTo>
                  <a:lnTo>
                    <a:pt x="227" y="72"/>
                  </a:lnTo>
                  <a:cubicBezTo>
                    <a:pt x="201" y="22"/>
                    <a:pt x="158" y="1"/>
                    <a:pt x="117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69" name="Google Shape;1758;p43"/>
            <p:cNvSpPr/>
            <p:nvPr/>
          </p:nvSpPr>
          <p:spPr>
            <a:xfrm>
              <a:off x="5112276" y="1231837"/>
              <a:ext cx="22128" cy="76756"/>
            </a:xfrm>
            <a:custGeom>
              <a:avLst/>
              <a:gdLst/>
              <a:ahLst/>
              <a:cxnLst/>
              <a:rect l="l" t="t" r="r" b="b"/>
              <a:pathLst>
                <a:path w="367" h="1273" extrusionOk="0">
                  <a:moveTo>
                    <a:pt x="228" y="0"/>
                  </a:moveTo>
                  <a:cubicBezTo>
                    <a:pt x="170" y="0"/>
                    <a:pt x="140" y="72"/>
                    <a:pt x="140" y="108"/>
                  </a:cubicBezTo>
                  <a:lnTo>
                    <a:pt x="0" y="1089"/>
                  </a:lnTo>
                  <a:cubicBezTo>
                    <a:pt x="0" y="1186"/>
                    <a:pt x="54" y="1272"/>
                    <a:pt x="97" y="1272"/>
                  </a:cubicBezTo>
                  <a:cubicBezTo>
                    <a:pt x="184" y="1272"/>
                    <a:pt x="227" y="1229"/>
                    <a:pt x="227" y="1143"/>
                  </a:cubicBezTo>
                  <a:lnTo>
                    <a:pt x="367" y="151"/>
                  </a:lnTo>
                  <a:cubicBezTo>
                    <a:pt x="367" y="65"/>
                    <a:pt x="324" y="11"/>
                    <a:pt x="270" y="11"/>
                  </a:cubicBezTo>
                  <a:cubicBezTo>
                    <a:pt x="255" y="3"/>
                    <a:pt x="241" y="0"/>
                    <a:pt x="228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70" name="Google Shape;1759;p43"/>
            <p:cNvSpPr/>
            <p:nvPr/>
          </p:nvSpPr>
          <p:spPr>
            <a:xfrm>
              <a:off x="5034255" y="1342538"/>
              <a:ext cx="54024" cy="50949"/>
            </a:xfrm>
            <a:custGeom>
              <a:avLst/>
              <a:gdLst/>
              <a:ahLst/>
              <a:cxnLst/>
              <a:rect l="l" t="t" r="r" b="b"/>
              <a:pathLst>
                <a:path w="896" h="845" extrusionOk="0">
                  <a:moveTo>
                    <a:pt x="761" y="1"/>
                  </a:moveTo>
                  <a:cubicBezTo>
                    <a:pt x="742" y="1"/>
                    <a:pt x="725" y="6"/>
                    <a:pt x="712" y="19"/>
                  </a:cubicBezTo>
                  <a:lnTo>
                    <a:pt x="87" y="558"/>
                  </a:lnTo>
                  <a:cubicBezTo>
                    <a:pt x="0" y="601"/>
                    <a:pt x="0" y="698"/>
                    <a:pt x="44" y="784"/>
                  </a:cubicBezTo>
                  <a:cubicBezTo>
                    <a:pt x="74" y="814"/>
                    <a:pt x="105" y="845"/>
                    <a:pt x="135" y="845"/>
                  </a:cubicBezTo>
                  <a:cubicBezTo>
                    <a:pt x="148" y="845"/>
                    <a:pt x="160" y="840"/>
                    <a:pt x="173" y="827"/>
                  </a:cubicBezTo>
                  <a:lnTo>
                    <a:pt x="852" y="245"/>
                  </a:lnTo>
                  <a:cubicBezTo>
                    <a:pt x="895" y="202"/>
                    <a:pt x="895" y="159"/>
                    <a:pt x="895" y="62"/>
                  </a:cubicBezTo>
                  <a:cubicBezTo>
                    <a:pt x="865" y="31"/>
                    <a:pt x="807" y="1"/>
                    <a:pt x="761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71" name="Google Shape;1760;p43"/>
            <p:cNvSpPr/>
            <p:nvPr/>
          </p:nvSpPr>
          <p:spPr>
            <a:xfrm>
              <a:off x="5115532" y="1077301"/>
              <a:ext cx="37745" cy="69822"/>
            </a:xfrm>
            <a:custGeom>
              <a:avLst/>
              <a:gdLst/>
              <a:ahLst/>
              <a:cxnLst/>
              <a:rect l="l" t="t" r="r" b="b"/>
              <a:pathLst>
                <a:path w="626" h="1158" extrusionOk="0">
                  <a:moveTo>
                    <a:pt x="494" y="1"/>
                  </a:moveTo>
                  <a:cubicBezTo>
                    <a:pt x="460" y="1"/>
                    <a:pt x="430" y="31"/>
                    <a:pt x="399" y="62"/>
                  </a:cubicBezTo>
                  <a:lnTo>
                    <a:pt x="0" y="914"/>
                  </a:lnTo>
                  <a:cubicBezTo>
                    <a:pt x="0" y="1011"/>
                    <a:pt x="0" y="1097"/>
                    <a:pt x="43" y="1140"/>
                  </a:cubicBezTo>
                  <a:cubicBezTo>
                    <a:pt x="56" y="1153"/>
                    <a:pt x="72" y="1158"/>
                    <a:pt x="90" y="1158"/>
                  </a:cubicBezTo>
                  <a:cubicBezTo>
                    <a:pt x="133" y="1158"/>
                    <a:pt x="185" y="1127"/>
                    <a:pt x="216" y="1097"/>
                  </a:cubicBezTo>
                  <a:lnTo>
                    <a:pt x="582" y="202"/>
                  </a:lnTo>
                  <a:cubicBezTo>
                    <a:pt x="625" y="148"/>
                    <a:pt x="625" y="62"/>
                    <a:pt x="539" y="19"/>
                  </a:cubicBezTo>
                  <a:cubicBezTo>
                    <a:pt x="523" y="6"/>
                    <a:pt x="509" y="1"/>
                    <a:pt x="49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72" name="Google Shape;1761;p43"/>
            <p:cNvSpPr/>
            <p:nvPr/>
          </p:nvSpPr>
          <p:spPr>
            <a:xfrm>
              <a:off x="5099252" y="1178536"/>
              <a:ext cx="59210" cy="18872"/>
            </a:xfrm>
            <a:custGeom>
              <a:avLst/>
              <a:gdLst/>
              <a:ahLst/>
              <a:cxnLst/>
              <a:rect l="l" t="t" r="r" b="b"/>
              <a:pathLst>
                <a:path w="982" h="313" extrusionOk="0">
                  <a:moveTo>
                    <a:pt x="895" y="0"/>
                  </a:moveTo>
                  <a:lnTo>
                    <a:pt x="87" y="43"/>
                  </a:lnTo>
                  <a:cubicBezTo>
                    <a:pt x="44" y="43"/>
                    <a:pt x="1" y="140"/>
                    <a:pt x="1" y="183"/>
                  </a:cubicBezTo>
                  <a:cubicBezTo>
                    <a:pt x="1" y="270"/>
                    <a:pt x="44" y="313"/>
                    <a:pt x="130" y="313"/>
                  </a:cubicBezTo>
                  <a:lnTo>
                    <a:pt x="895" y="270"/>
                  </a:lnTo>
                  <a:cubicBezTo>
                    <a:pt x="939" y="270"/>
                    <a:pt x="982" y="226"/>
                    <a:pt x="982" y="140"/>
                  </a:cubicBezTo>
                  <a:cubicBezTo>
                    <a:pt x="982" y="43"/>
                    <a:pt x="939" y="0"/>
                    <a:pt x="895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73" name="Google Shape;1762;p43"/>
            <p:cNvSpPr/>
            <p:nvPr/>
          </p:nvSpPr>
          <p:spPr>
            <a:xfrm>
              <a:off x="4974442" y="888578"/>
              <a:ext cx="29967" cy="74525"/>
            </a:xfrm>
            <a:custGeom>
              <a:avLst/>
              <a:gdLst/>
              <a:ahLst/>
              <a:cxnLst/>
              <a:rect l="l" t="t" r="r" b="b"/>
              <a:pathLst>
                <a:path w="497" h="1236" extrusionOk="0">
                  <a:moveTo>
                    <a:pt x="87" y="1"/>
                  </a:moveTo>
                  <a:cubicBezTo>
                    <a:pt x="1" y="44"/>
                    <a:pt x="1" y="141"/>
                    <a:pt x="1" y="184"/>
                  </a:cubicBezTo>
                  <a:lnTo>
                    <a:pt x="270" y="1122"/>
                  </a:lnTo>
                  <a:cubicBezTo>
                    <a:pt x="302" y="1193"/>
                    <a:pt x="334" y="1236"/>
                    <a:pt x="365" y="1236"/>
                  </a:cubicBezTo>
                  <a:cubicBezTo>
                    <a:pt x="377" y="1236"/>
                    <a:pt x="388" y="1230"/>
                    <a:pt x="400" y="1219"/>
                  </a:cubicBezTo>
                  <a:cubicBezTo>
                    <a:pt x="497" y="1219"/>
                    <a:pt x="497" y="1122"/>
                    <a:pt x="497" y="1036"/>
                  </a:cubicBezTo>
                  <a:lnTo>
                    <a:pt x="227" y="98"/>
                  </a:lnTo>
                  <a:cubicBezTo>
                    <a:pt x="184" y="1"/>
                    <a:pt x="130" y="1"/>
                    <a:pt x="87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74" name="Google Shape;1763;p43"/>
            <p:cNvSpPr/>
            <p:nvPr/>
          </p:nvSpPr>
          <p:spPr>
            <a:xfrm>
              <a:off x="5053127" y="1044802"/>
              <a:ext cx="40337" cy="68133"/>
            </a:xfrm>
            <a:custGeom>
              <a:avLst/>
              <a:gdLst/>
              <a:ahLst/>
              <a:cxnLst/>
              <a:rect l="l" t="t" r="r" b="b"/>
              <a:pathLst>
                <a:path w="669" h="1130" extrusionOk="0">
                  <a:moveTo>
                    <a:pt x="90" y="1"/>
                  </a:moveTo>
                  <a:cubicBezTo>
                    <a:pt x="72" y="1"/>
                    <a:pt x="56" y="6"/>
                    <a:pt x="43" y="19"/>
                  </a:cubicBezTo>
                  <a:cubicBezTo>
                    <a:pt x="0" y="62"/>
                    <a:pt x="0" y="148"/>
                    <a:pt x="43" y="245"/>
                  </a:cubicBezTo>
                  <a:lnTo>
                    <a:pt x="442" y="1097"/>
                  </a:lnTo>
                  <a:cubicBezTo>
                    <a:pt x="469" y="1118"/>
                    <a:pt x="493" y="1129"/>
                    <a:pt x="516" y="1129"/>
                  </a:cubicBezTo>
                  <a:cubicBezTo>
                    <a:pt x="539" y="1129"/>
                    <a:pt x="561" y="1118"/>
                    <a:pt x="582" y="1097"/>
                  </a:cubicBezTo>
                  <a:cubicBezTo>
                    <a:pt x="625" y="1097"/>
                    <a:pt x="669" y="1011"/>
                    <a:pt x="625" y="914"/>
                  </a:cubicBezTo>
                  <a:lnTo>
                    <a:pt x="227" y="62"/>
                  </a:lnTo>
                  <a:cubicBezTo>
                    <a:pt x="188" y="31"/>
                    <a:pt x="134" y="1"/>
                    <a:pt x="9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75" name="Google Shape;1764;p43"/>
            <p:cNvSpPr/>
            <p:nvPr/>
          </p:nvSpPr>
          <p:spPr>
            <a:xfrm>
              <a:off x="4995907" y="1067352"/>
              <a:ext cx="22128" cy="78685"/>
            </a:xfrm>
            <a:custGeom>
              <a:avLst/>
              <a:gdLst/>
              <a:ahLst/>
              <a:cxnLst/>
              <a:rect l="l" t="t" r="r" b="b"/>
              <a:pathLst>
                <a:path w="367" h="1305" extrusionOk="0">
                  <a:moveTo>
                    <a:pt x="270" y="0"/>
                  </a:moveTo>
                  <a:cubicBezTo>
                    <a:pt x="184" y="0"/>
                    <a:pt x="141" y="44"/>
                    <a:pt x="141" y="141"/>
                  </a:cubicBezTo>
                  <a:lnTo>
                    <a:pt x="0" y="1122"/>
                  </a:lnTo>
                  <a:cubicBezTo>
                    <a:pt x="0" y="1219"/>
                    <a:pt x="44" y="1262"/>
                    <a:pt x="97" y="1305"/>
                  </a:cubicBezTo>
                  <a:cubicBezTo>
                    <a:pt x="184" y="1305"/>
                    <a:pt x="227" y="1262"/>
                    <a:pt x="227" y="1176"/>
                  </a:cubicBezTo>
                  <a:lnTo>
                    <a:pt x="367" y="184"/>
                  </a:lnTo>
                  <a:cubicBezTo>
                    <a:pt x="367" y="97"/>
                    <a:pt x="313" y="44"/>
                    <a:pt x="27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76" name="Google Shape;1765;p43"/>
            <p:cNvSpPr/>
            <p:nvPr/>
          </p:nvSpPr>
          <p:spPr>
            <a:xfrm>
              <a:off x="4871760" y="1136872"/>
              <a:ext cx="56617" cy="40096"/>
            </a:xfrm>
            <a:custGeom>
              <a:avLst/>
              <a:gdLst/>
              <a:ahLst/>
              <a:cxnLst/>
              <a:rect l="l" t="t" r="r" b="b"/>
              <a:pathLst>
                <a:path w="939" h="665" extrusionOk="0">
                  <a:moveTo>
                    <a:pt x="91" y="0"/>
                  </a:moveTo>
                  <a:cubicBezTo>
                    <a:pt x="61" y="0"/>
                    <a:pt x="30" y="36"/>
                    <a:pt x="0" y="66"/>
                  </a:cubicBezTo>
                  <a:cubicBezTo>
                    <a:pt x="0" y="152"/>
                    <a:pt x="0" y="238"/>
                    <a:pt x="43" y="292"/>
                  </a:cubicBezTo>
                  <a:lnTo>
                    <a:pt x="809" y="648"/>
                  </a:lnTo>
                  <a:cubicBezTo>
                    <a:pt x="820" y="659"/>
                    <a:pt x="832" y="665"/>
                    <a:pt x="843" y="665"/>
                  </a:cubicBezTo>
                  <a:cubicBezTo>
                    <a:pt x="875" y="665"/>
                    <a:pt x="907" y="625"/>
                    <a:pt x="938" y="562"/>
                  </a:cubicBezTo>
                  <a:cubicBezTo>
                    <a:pt x="938" y="508"/>
                    <a:pt x="938" y="422"/>
                    <a:pt x="852" y="378"/>
                  </a:cubicBezTo>
                  <a:lnTo>
                    <a:pt x="130" y="23"/>
                  </a:lnTo>
                  <a:cubicBezTo>
                    <a:pt x="117" y="6"/>
                    <a:pt x="104" y="0"/>
                    <a:pt x="91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77" name="Google Shape;1766;p43"/>
            <p:cNvSpPr/>
            <p:nvPr/>
          </p:nvSpPr>
          <p:spPr>
            <a:xfrm>
              <a:off x="5050534" y="847215"/>
              <a:ext cx="37745" cy="69822"/>
            </a:xfrm>
            <a:custGeom>
              <a:avLst/>
              <a:gdLst/>
              <a:ahLst/>
              <a:cxnLst/>
              <a:rect l="l" t="t" r="r" b="b"/>
              <a:pathLst>
                <a:path w="626" h="1158" extrusionOk="0">
                  <a:moveTo>
                    <a:pt x="509" y="0"/>
                  </a:moveTo>
                  <a:cubicBezTo>
                    <a:pt x="460" y="0"/>
                    <a:pt x="429" y="31"/>
                    <a:pt x="399" y="61"/>
                  </a:cubicBezTo>
                  <a:lnTo>
                    <a:pt x="0" y="956"/>
                  </a:lnTo>
                  <a:cubicBezTo>
                    <a:pt x="0" y="999"/>
                    <a:pt x="0" y="1096"/>
                    <a:pt x="43" y="1139"/>
                  </a:cubicBezTo>
                  <a:cubicBezTo>
                    <a:pt x="68" y="1152"/>
                    <a:pt x="90" y="1157"/>
                    <a:pt x="109" y="1157"/>
                  </a:cubicBezTo>
                  <a:cubicBezTo>
                    <a:pt x="155" y="1157"/>
                    <a:pt x="185" y="1127"/>
                    <a:pt x="216" y="1096"/>
                  </a:cubicBezTo>
                  <a:lnTo>
                    <a:pt x="582" y="191"/>
                  </a:lnTo>
                  <a:cubicBezTo>
                    <a:pt x="625" y="148"/>
                    <a:pt x="625" y="61"/>
                    <a:pt x="582" y="18"/>
                  </a:cubicBezTo>
                  <a:cubicBezTo>
                    <a:pt x="554" y="6"/>
                    <a:pt x="530" y="0"/>
                    <a:pt x="509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78" name="Google Shape;1767;p43"/>
            <p:cNvSpPr/>
            <p:nvPr/>
          </p:nvSpPr>
          <p:spPr>
            <a:xfrm>
              <a:off x="4977035" y="1177451"/>
              <a:ext cx="37805" cy="69822"/>
            </a:xfrm>
            <a:custGeom>
              <a:avLst/>
              <a:gdLst/>
              <a:ahLst/>
              <a:cxnLst/>
              <a:rect l="l" t="t" r="r" b="b"/>
              <a:pathLst>
                <a:path w="627" h="1158" extrusionOk="0">
                  <a:moveTo>
                    <a:pt x="536" y="0"/>
                  </a:moveTo>
                  <a:cubicBezTo>
                    <a:pt x="493" y="0"/>
                    <a:pt x="441" y="31"/>
                    <a:pt x="410" y="61"/>
                  </a:cubicBezTo>
                  <a:lnTo>
                    <a:pt x="44" y="913"/>
                  </a:lnTo>
                  <a:cubicBezTo>
                    <a:pt x="1" y="1010"/>
                    <a:pt x="1" y="1096"/>
                    <a:pt x="87" y="1139"/>
                  </a:cubicBezTo>
                  <a:cubicBezTo>
                    <a:pt x="103" y="1152"/>
                    <a:pt x="118" y="1157"/>
                    <a:pt x="132" y="1157"/>
                  </a:cubicBezTo>
                  <a:cubicBezTo>
                    <a:pt x="166" y="1157"/>
                    <a:pt x="197" y="1127"/>
                    <a:pt x="227" y="1096"/>
                  </a:cubicBezTo>
                  <a:lnTo>
                    <a:pt x="626" y="201"/>
                  </a:lnTo>
                  <a:cubicBezTo>
                    <a:pt x="626" y="158"/>
                    <a:pt x="626" y="61"/>
                    <a:pt x="583" y="18"/>
                  </a:cubicBezTo>
                  <a:cubicBezTo>
                    <a:pt x="570" y="5"/>
                    <a:pt x="554" y="0"/>
                    <a:pt x="536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79" name="Google Shape;1768;p43"/>
            <p:cNvSpPr/>
            <p:nvPr/>
          </p:nvSpPr>
          <p:spPr>
            <a:xfrm>
              <a:off x="5058312" y="943808"/>
              <a:ext cx="48779" cy="60536"/>
            </a:xfrm>
            <a:custGeom>
              <a:avLst/>
              <a:gdLst/>
              <a:ahLst/>
              <a:cxnLst/>
              <a:rect l="l" t="t" r="r" b="b"/>
              <a:pathLst>
                <a:path w="809" h="1004" extrusionOk="0">
                  <a:moveTo>
                    <a:pt x="135" y="1"/>
                  </a:moveTo>
                  <a:cubicBezTo>
                    <a:pt x="100" y="1"/>
                    <a:pt x="65" y="12"/>
                    <a:pt x="44" y="33"/>
                  </a:cubicBezTo>
                  <a:cubicBezTo>
                    <a:pt x="0" y="76"/>
                    <a:pt x="0" y="163"/>
                    <a:pt x="44" y="206"/>
                  </a:cubicBezTo>
                  <a:lnTo>
                    <a:pt x="583" y="971"/>
                  </a:lnTo>
                  <a:cubicBezTo>
                    <a:pt x="604" y="993"/>
                    <a:pt x="639" y="1004"/>
                    <a:pt x="674" y="1004"/>
                  </a:cubicBezTo>
                  <a:cubicBezTo>
                    <a:pt x="709" y="1004"/>
                    <a:pt x="744" y="993"/>
                    <a:pt x="766" y="971"/>
                  </a:cubicBezTo>
                  <a:cubicBezTo>
                    <a:pt x="809" y="928"/>
                    <a:pt x="809" y="842"/>
                    <a:pt x="766" y="799"/>
                  </a:cubicBezTo>
                  <a:lnTo>
                    <a:pt x="227" y="33"/>
                  </a:lnTo>
                  <a:cubicBezTo>
                    <a:pt x="205" y="12"/>
                    <a:pt x="170" y="1"/>
                    <a:pt x="135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80" name="Google Shape;1769;p43"/>
            <p:cNvSpPr/>
            <p:nvPr/>
          </p:nvSpPr>
          <p:spPr>
            <a:xfrm>
              <a:off x="4985476" y="997169"/>
              <a:ext cx="61863" cy="21465"/>
            </a:xfrm>
            <a:custGeom>
              <a:avLst/>
              <a:gdLst/>
              <a:ahLst/>
              <a:cxnLst/>
              <a:rect l="l" t="t" r="r" b="b"/>
              <a:pathLst>
                <a:path w="1026" h="356" extrusionOk="0">
                  <a:moveTo>
                    <a:pt x="896" y="0"/>
                  </a:moveTo>
                  <a:lnTo>
                    <a:pt x="130" y="43"/>
                  </a:lnTo>
                  <a:cubicBezTo>
                    <a:pt x="44" y="43"/>
                    <a:pt x="1" y="129"/>
                    <a:pt x="1" y="226"/>
                  </a:cubicBezTo>
                  <a:cubicBezTo>
                    <a:pt x="1" y="270"/>
                    <a:pt x="87" y="356"/>
                    <a:pt x="130" y="356"/>
                  </a:cubicBezTo>
                  <a:lnTo>
                    <a:pt x="896" y="313"/>
                  </a:lnTo>
                  <a:cubicBezTo>
                    <a:pt x="982" y="313"/>
                    <a:pt x="1025" y="226"/>
                    <a:pt x="1025" y="129"/>
                  </a:cubicBezTo>
                  <a:cubicBezTo>
                    <a:pt x="1025" y="86"/>
                    <a:pt x="939" y="0"/>
                    <a:pt x="896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81" name="Google Shape;1770;p43"/>
            <p:cNvSpPr/>
            <p:nvPr/>
          </p:nvSpPr>
          <p:spPr>
            <a:xfrm>
              <a:off x="5004348" y="1263974"/>
              <a:ext cx="62466" cy="25746"/>
            </a:xfrm>
            <a:custGeom>
              <a:avLst/>
              <a:gdLst/>
              <a:ahLst/>
              <a:cxnLst/>
              <a:rect l="l" t="t" r="r" b="b"/>
              <a:pathLst>
                <a:path w="1036" h="427" extrusionOk="0">
                  <a:moveTo>
                    <a:pt x="96" y="0"/>
                  </a:moveTo>
                  <a:cubicBezTo>
                    <a:pt x="64" y="0"/>
                    <a:pt x="32" y="42"/>
                    <a:pt x="1" y="114"/>
                  </a:cubicBezTo>
                  <a:cubicBezTo>
                    <a:pt x="1" y="200"/>
                    <a:pt x="44" y="243"/>
                    <a:pt x="87" y="287"/>
                  </a:cubicBezTo>
                  <a:lnTo>
                    <a:pt x="895" y="427"/>
                  </a:lnTo>
                  <a:cubicBezTo>
                    <a:pt x="939" y="427"/>
                    <a:pt x="982" y="384"/>
                    <a:pt x="982" y="340"/>
                  </a:cubicBezTo>
                  <a:cubicBezTo>
                    <a:pt x="1036" y="243"/>
                    <a:pt x="982" y="157"/>
                    <a:pt x="895" y="157"/>
                  </a:cubicBezTo>
                  <a:lnTo>
                    <a:pt x="130" y="17"/>
                  </a:lnTo>
                  <a:cubicBezTo>
                    <a:pt x="119" y="6"/>
                    <a:pt x="107" y="0"/>
                    <a:pt x="96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82" name="Google Shape;1771;p43"/>
            <p:cNvSpPr/>
            <p:nvPr/>
          </p:nvSpPr>
          <p:spPr>
            <a:xfrm>
              <a:off x="4960815" y="1291167"/>
              <a:ext cx="41001" cy="68133"/>
            </a:xfrm>
            <a:custGeom>
              <a:avLst/>
              <a:gdLst/>
              <a:ahLst/>
              <a:cxnLst/>
              <a:rect l="l" t="t" r="r" b="b"/>
              <a:pathLst>
                <a:path w="680" h="1130" extrusionOk="0">
                  <a:moveTo>
                    <a:pt x="92" y="1"/>
                  </a:moveTo>
                  <a:cubicBezTo>
                    <a:pt x="73" y="1"/>
                    <a:pt x="56" y="6"/>
                    <a:pt x="43" y="19"/>
                  </a:cubicBezTo>
                  <a:cubicBezTo>
                    <a:pt x="0" y="62"/>
                    <a:pt x="0" y="159"/>
                    <a:pt x="43" y="245"/>
                  </a:cubicBezTo>
                  <a:lnTo>
                    <a:pt x="453" y="1097"/>
                  </a:lnTo>
                  <a:cubicBezTo>
                    <a:pt x="475" y="1118"/>
                    <a:pt x="496" y="1129"/>
                    <a:pt x="518" y="1129"/>
                  </a:cubicBezTo>
                  <a:cubicBezTo>
                    <a:pt x="539" y="1129"/>
                    <a:pt x="561" y="1118"/>
                    <a:pt x="582" y="1097"/>
                  </a:cubicBezTo>
                  <a:cubicBezTo>
                    <a:pt x="626" y="1097"/>
                    <a:pt x="679" y="1011"/>
                    <a:pt x="626" y="914"/>
                  </a:cubicBezTo>
                  <a:lnTo>
                    <a:pt x="227" y="62"/>
                  </a:lnTo>
                  <a:cubicBezTo>
                    <a:pt x="196" y="31"/>
                    <a:pt x="139" y="1"/>
                    <a:pt x="92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83" name="Google Shape;1772;p43"/>
            <p:cNvSpPr/>
            <p:nvPr/>
          </p:nvSpPr>
          <p:spPr>
            <a:xfrm>
              <a:off x="4909444" y="1040702"/>
              <a:ext cx="59873" cy="37745"/>
            </a:xfrm>
            <a:custGeom>
              <a:avLst/>
              <a:gdLst/>
              <a:ahLst/>
              <a:cxnLst/>
              <a:rect l="l" t="t" r="r" b="b"/>
              <a:pathLst>
                <a:path w="993" h="626" extrusionOk="0">
                  <a:moveTo>
                    <a:pt x="852" y="0"/>
                  </a:moveTo>
                  <a:lnTo>
                    <a:pt x="87" y="356"/>
                  </a:lnTo>
                  <a:cubicBezTo>
                    <a:pt x="44" y="399"/>
                    <a:pt x="0" y="442"/>
                    <a:pt x="44" y="539"/>
                  </a:cubicBezTo>
                  <a:cubicBezTo>
                    <a:pt x="44" y="626"/>
                    <a:pt x="130" y="626"/>
                    <a:pt x="184" y="626"/>
                  </a:cubicBezTo>
                  <a:lnTo>
                    <a:pt x="895" y="270"/>
                  </a:lnTo>
                  <a:cubicBezTo>
                    <a:pt x="992" y="270"/>
                    <a:pt x="992" y="173"/>
                    <a:pt x="992" y="87"/>
                  </a:cubicBezTo>
                  <a:cubicBezTo>
                    <a:pt x="938" y="0"/>
                    <a:pt x="895" y="0"/>
                    <a:pt x="852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84" name="Google Shape;1773;p43"/>
            <p:cNvSpPr/>
            <p:nvPr/>
          </p:nvSpPr>
          <p:spPr>
            <a:xfrm>
              <a:off x="5101845" y="984386"/>
              <a:ext cx="42990" cy="65902"/>
            </a:xfrm>
            <a:custGeom>
              <a:avLst/>
              <a:gdLst/>
              <a:ahLst/>
              <a:cxnLst/>
              <a:rect l="l" t="t" r="r" b="b"/>
              <a:pathLst>
                <a:path w="713" h="1093" extrusionOk="0">
                  <a:moveTo>
                    <a:pt x="603" y="0"/>
                  </a:moveTo>
                  <a:cubicBezTo>
                    <a:pt x="569" y="0"/>
                    <a:pt x="540" y="21"/>
                    <a:pt x="540" y="72"/>
                  </a:cubicBezTo>
                  <a:lnTo>
                    <a:pt x="44" y="837"/>
                  </a:lnTo>
                  <a:cubicBezTo>
                    <a:pt x="1" y="934"/>
                    <a:pt x="1" y="1021"/>
                    <a:pt x="44" y="1064"/>
                  </a:cubicBezTo>
                  <a:cubicBezTo>
                    <a:pt x="80" y="1082"/>
                    <a:pt x="108" y="1092"/>
                    <a:pt x="133" y="1092"/>
                  </a:cubicBezTo>
                  <a:cubicBezTo>
                    <a:pt x="168" y="1092"/>
                    <a:pt x="196" y="1071"/>
                    <a:pt x="227" y="1021"/>
                  </a:cubicBezTo>
                  <a:lnTo>
                    <a:pt x="712" y="255"/>
                  </a:lnTo>
                  <a:cubicBezTo>
                    <a:pt x="712" y="169"/>
                    <a:pt x="712" y="72"/>
                    <a:pt x="669" y="29"/>
                  </a:cubicBezTo>
                  <a:cubicBezTo>
                    <a:pt x="651" y="11"/>
                    <a:pt x="626" y="0"/>
                    <a:pt x="60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85" name="Google Shape;1774;p43"/>
            <p:cNvSpPr/>
            <p:nvPr/>
          </p:nvSpPr>
          <p:spPr>
            <a:xfrm>
              <a:off x="5169496" y="1050108"/>
              <a:ext cx="24058" cy="77117"/>
            </a:xfrm>
            <a:custGeom>
              <a:avLst/>
              <a:gdLst/>
              <a:ahLst/>
              <a:cxnLst/>
              <a:rect l="l" t="t" r="r" b="b"/>
              <a:pathLst>
                <a:path w="399" h="1279" extrusionOk="0">
                  <a:moveTo>
                    <a:pt x="152" y="0"/>
                  </a:moveTo>
                  <a:cubicBezTo>
                    <a:pt x="134" y="0"/>
                    <a:pt x="112" y="6"/>
                    <a:pt x="86" y="17"/>
                  </a:cubicBezTo>
                  <a:cubicBezTo>
                    <a:pt x="43" y="17"/>
                    <a:pt x="0" y="114"/>
                    <a:pt x="0" y="157"/>
                  </a:cubicBezTo>
                  <a:lnTo>
                    <a:pt x="183" y="1138"/>
                  </a:lnTo>
                  <a:cubicBezTo>
                    <a:pt x="226" y="1235"/>
                    <a:pt x="270" y="1278"/>
                    <a:pt x="313" y="1278"/>
                  </a:cubicBezTo>
                  <a:cubicBezTo>
                    <a:pt x="399" y="1235"/>
                    <a:pt x="399" y="1192"/>
                    <a:pt x="399" y="1095"/>
                  </a:cubicBezTo>
                  <a:lnTo>
                    <a:pt x="226" y="114"/>
                  </a:lnTo>
                  <a:cubicBezTo>
                    <a:pt x="226" y="42"/>
                    <a:pt x="203" y="0"/>
                    <a:pt x="152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86" name="Google Shape;1775;p43"/>
            <p:cNvSpPr/>
            <p:nvPr/>
          </p:nvSpPr>
          <p:spPr>
            <a:xfrm>
              <a:off x="5144775" y="1268194"/>
              <a:ext cx="57280" cy="44015"/>
            </a:xfrm>
            <a:custGeom>
              <a:avLst/>
              <a:gdLst/>
              <a:ahLst/>
              <a:cxnLst/>
              <a:rect l="l" t="t" r="r" b="b"/>
              <a:pathLst>
                <a:path w="950" h="730" extrusionOk="0">
                  <a:moveTo>
                    <a:pt x="766" y="1"/>
                  </a:moveTo>
                  <a:lnTo>
                    <a:pt x="97" y="443"/>
                  </a:lnTo>
                  <a:cubicBezTo>
                    <a:pt x="54" y="486"/>
                    <a:pt x="0" y="583"/>
                    <a:pt x="54" y="626"/>
                  </a:cubicBezTo>
                  <a:cubicBezTo>
                    <a:pt x="54" y="689"/>
                    <a:pt x="100" y="729"/>
                    <a:pt x="142" y="729"/>
                  </a:cubicBezTo>
                  <a:cubicBezTo>
                    <a:pt x="157" y="729"/>
                    <a:pt x="172" y="724"/>
                    <a:pt x="184" y="712"/>
                  </a:cubicBezTo>
                  <a:lnTo>
                    <a:pt x="906" y="270"/>
                  </a:lnTo>
                  <a:cubicBezTo>
                    <a:pt x="949" y="217"/>
                    <a:pt x="949" y="173"/>
                    <a:pt x="949" y="87"/>
                  </a:cubicBezTo>
                  <a:cubicBezTo>
                    <a:pt x="906" y="1"/>
                    <a:pt x="863" y="1"/>
                    <a:pt x="766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87" name="Google Shape;1776;p43"/>
            <p:cNvSpPr/>
            <p:nvPr/>
          </p:nvSpPr>
          <p:spPr>
            <a:xfrm>
              <a:off x="4156663" y="899611"/>
              <a:ext cx="59210" cy="32559"/>
            </a:xfrm>
            <a:custGeom>
              <a:avLst/>
              <a:gdLst/>
              <a:ahLst/>
              <a:cxnLst/>
              <a:rect l="l" t="t" r="r" b="b"/>
              <a:pathLst>
                <a:path w="982" h="540" extrusionOk="0">
                  <a:moveTo>
                    <a:pt x="852" y="1"/>
                  </a:moveTo>
                  <a:lnTo>
                    <a:pt x="87" y="270"/>
                  </a:lnTo>
                  <a:cubicBezTo>
                    <a:pt x="1" y="270"/>
                    <a:pt x="1" y="357"/>
                    <a:pt x="1" y="454"/>
                  </a:cubicBezTo>
                  <a:cubicBezTo>
                    <a:pt x="1" y="497"/>
                    <a:pt x="87" y="540"/>
                    <a:pt x="130" y="540"/>
                  </a:cubicBezTo>
                  <a:lnTo>
                    <a:pt x="895" y="270"/>
                  </a:lnTo>
                  <a:cubicBezTo>
                    <a:pt x="939" y="270"/>
                    <a:pt x="982" y="184"/>
                    <a:pt x="982" y="87"/>
                  </a:cubicBezTo>
                  <a:cubicBezTo>
                    <a:pt x="939" y="44"/>
                    <a:pt x="895" y="1"/>
                    <a:pt x="852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88" name="Google Shape;1777;p43"/>
            <p:cNvSpPr/>
            <p:nvPr/>
          </p:nvSpPr>
          <p:spPr>
            <a:xfrm>
              <a:off x="4159255" y="1562313"/>
              <a:ext cx="62466" cy="32017"/>
            </a:xfrm>
            <a:custGeom>
              <a:avLst/>
              <a:gdLst/>
              <a:ahLst/>
              <a:cxnLst/>
              <a:rect l="l" t="t" r="r" b="b"/>
              <a:pathLst>
                <a:path w="1036" h="531" extrusionOk="0">
                  <a:moveTo>
                    <a:pt x="913" y="1"/>
                  </a:moveTo>
                  <a:cubicBezTo>
                    <a:pt x="896" y="1"/>
                    <a:pt x="876" y="6"/>
                    <a:pt x="852" y="18"/>
                  </a:cubicBezTo>
                  <a:lnTo>
                    <a:pt x="87" y="244"/>
                  </a:lnTo>
                  <a:cubicBezTo>
                    <a:pt x="44" y="287"/>
                    <a:pt x="1" y="330"/>
                    <a:pt x="44" y="417"/>
                  </a:cubicBezTo>
                  <a:cubicBezTo>
                    <a:pt x="44" y="488"/>
                    <a:pt x="67" y="530"/>
                    <a:pt x="114" y="530"/>
                  </a:cubicBezTo>
                  <a:cubicBezTo>
                    <a:pt x="131" y="530"/>
                    <a:pt x="151" y="525"/>
                    <a:pt x="173" y="514"/>
                  </a:cubicBezTo>
                  <a:lnTo>
                    <a:pt x="939" y="287"/>
                  </a:lnTo>
                  <a:cubicBezTo>
                    <a:pt x="982" y="244"/>
                    <a:pt x="1036" y="190"/>
                    <a:pt x="982" y="104"/>
                  </a:cubicBezTo>
                  <a:cubicBezTo>
                    <a:pt x="982" y="41"/>
                    <a:pt x="959" y="1"/>
                    <a:pt x="91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89" name="Google Shape;1778;p43"/>
            <p:cNvSpPr/>
            <p:nvPr/>
          </p:nvSpPr>
          <p:spPr>
            <a:xfrm>
              <a:off x="4202185" y="754904"/>
              <a:ext cx="57280" cy="45704"/>
            </a:xfrm>
            <a:custGeom>
              <a:avLst/>
              <a:gdLst/>
              <a:ahLst/>
              <a:cxnLst/>
              <a:rect l="l" t="t" r="r" b="b"/>
              <a:pathLst>
                <a:path w="950" h="758" extrusionOk="0">
                  <a:moveTo>
                    <a:pt x="839" y="0"/>
                  </a:moveTo>
                  <a:cubicBezTo>
                    <a:pt x="818" y="0"/>
                    <a:pt x="794" y="6"/>
                    <a:pt x="766" y="18"/>
                  </a:cubicBezTo>
                  <a:lnTo>
                    <a:pt x="97" y="471"/>
                  </a:lnTo>
                  <a:cubicBezTo>
                    <a:pt x="54" y="514"/>
                    <a:pt x="0" y="600"/>
                    <a:pt x="54" y="644"/>
                  </a:cubicBezTo>
                  <a:cubicBezTo>
                    <a:pt x="86" y="715"/>
                    <a:pt x="118" y="757"/>
                    <a:pt x="150" y="757"/>
                  </a:cubicBezTo>
                  <a:cubicBezTo>
                    <a:pt x="161" y="757"/>
                    <a:pt x="172" y="752"/>
                    <a:pt x="184" y="741"/>
                  </a:cubicBezTo>
                  <a:lnTo>
                    <a:pt x="906" y="288"/>
                  </a:lnTo>
                  <a:cubicBezTo>
                    <a:pt x="949" y="245"/>
                    <a:pt x="949" y="158"/>
                    <a:pt x="949" y="61"/>
                  </a:cubicBezTo>
                  <a:cubicBezTo>
                    <a:pt x="919" y="31"/>
                    <a:pt x="888" y="0"/>
                    <a:pt x="839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90" name="Google Shape;1779;p43"/>
            <p:cNvSpPr/>
            <p:nvPr/>
          </p:nvSpPr>
          <p:spPr>
            <a:xfrm>
              <a:off x="4302938" y="891170"/>
              <a:ext cx="61802" cy="32559"/>
            </a:xfrm>
            <a:custGeom>
              <a:avLst/>
              <a:gdLst/>
              <a:ahLst/>
              <a:cxnLst/>
              <a:rect l="l" t="t" r="r" b="b"/>
              <a:pathLst>
                <a:path w="1025" h="540" extrusionOk="0">
                  <a:moveTo>
                    <a:pt x="173" y="1"/>
                  </a:moveTo>
                  <a:cubicBezTo>
                    <a:pt x="87" y="1"/>
                    <a:pt x="44" y="55"/>
                    <a:pt x="44" y="141"/>
                  </a:cubicBezTo>
                  <a:cubicBezTo>
                    <a:pt x="0" y="184"/>
                    <a:pt x="44" y="270"/>
                    <a:pt x="87" y="270"/>
                  </a:cubicBezTo>
                  <a:lnTo>
                    <a:pt x="852" y="540"/>
                  </a:lnTo>
                  <a:cubicBezTo>
                    <a:pt x="938" y="540"/>
                    <a:pt x="982" y="497"/>
                    <a:pt x="982" y="454"/>
                  </a:cubicBezTo>
                  <a:cubicBezTo>
                    <a:pt x="1025" y="367"/>
                    <a:pt x="982" y="270"/>
                    <a:pt x="895" y="270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91" name="Google Shape;1780;p43"/>
            <p:cNvSpPr/>
            <p:nvPr/>
          </p:nvSpPr>
          <p:spPr>
            <a:xfrm>
              <a:off x="4213219" y="944772"/>
              <a:ext cx="59873" cy="38770"/>
            </a:xfrm>
            <a:custGeom>
              <a:avLst/>
              <a:gdLst/>
              <a:ahLst/>
              <a:cxnLst/>
              <a:rect l="l" t="t" r="r" b="b"/>
              <a:pathLst>
                <a:path w="993" h="643" extrusionOk="0">
                  <a:moveTo>
                    <a:pt x="100" y="0"/>
                  </a:moveTo>
                  <a:cubicBezTo>
                    <a:pt x="64" y="0"/>
                    <a:pt x="32" y="40"/>
                    <a:pt x="1" y="104"/>
                  </a:cubicBezTo>
                  <a:cubicBezTo>
                    <a:pt x="1" y="147"/>
                    <a:pt x="1" y="244"/>
                    <a:pt x="87" y="287"/>
                  </a:cubicBezTo>
                  <a:lnTo>
                    <a:pt x="809" y="643"/>
                  </a:lnTo>
                  <a:cubicBezTo>
                    <a:pt x="852" y="643"/>
                    <a:pt x="949" y="643"/>
                    <a:pt x="949" y="556"/>
                  </a:cubicBezTo>
                  <a:cubicBezTo>
                    <a:pt x="992" y="459"/>
                    <a:pt x="949" y="373"/>
                    <a:pt x="895" y="373"/>
                  </a:cubicBezTo>
                  <a:lnTo>
                    <a:pt x="141" y="17"/>
                  </a:lnTo>
                  <a:cubicBezTo>
                    <a:pt x="126" y="6"/>
                    <a:pt x="113" y="0"/>
                    <a:pt x="10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92" name="Google Shape;1781;p43"/>
            <p:cNvSpPr/>
            <p:nvPr/>
          </p:nvSpPr>
          <p:spPr>
            <a:xfrm>
              <a:off x="4194347" y="843477"/>
              <a:ext cx="54024" cy="52939"/>
            </a:xfrm>
            <a:custGeom>
              <a:avLst/>
              <a:gdLst/>
              <a:ahLst/>
              <a:cxnLst/>
              <a:rect l="l" t="t" r="r" b="b"/>
              <a:pathLst>
                <a:path w="896" h="878" extrusionOk="0">
                  <a:moveTo>
                    <a:pt x="151" y="1"/>
                  </a:moveTo>
                  <a:cubicBezTo>
                    <a:pt x="111" y="1"/>
                    <a:pt x="69" y="25"/>
                    <a:pt x="44" y="80"/>
                  </a:cubicBezTo>
                  <a:cubicBezTo>
                    <a:pt x="1" y="123"/>
                    <a:pt x="44" y="210"/>
                    <a:pt x="87" y="253"/>
                  </a:cubicBezTo>
                  <a:lnTo>
                    <a:pt x="723" y="846"/>
                  </a:lnTo>
                  <a:cubicBezTo>
                    <a:pt x="745" y="867"/>
                    <a:pt x="766" y="878"/>
                    <a:pt x="788" y="878"/>
                  </a:cubicBezTo>
                  <a:cubicBezTo>
                    <a:pt x="810" y="878"/>
                    <a:pt x="831" y="867"/>
                    <a:pt x="853" y="846"/>
                  </a:cubicBezTo>
                  <a:cubicBezTo>
                    <a:pt x="896" y="749"/>
                    <a:pt x="896" y="662"/>
                    <a:pt x="853" y="619"/>
                  </a:cubicBezTo>
                  <a:lnTo>
                    <a:pt x="227" y="37"/>
                  </a:lnTo>
                  <a:cubicBezTo>
                    <a:pt x="209" y="14"/>
                    <a:pt x="181" y="1"/>
                    <a:pt x="151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93" name="Google Shape;1782;p43"/>
            <p:cNvSpPr/>
            <p:nvPr/>
          </p:nvSpPr>
          <p:spPr>
            <a:xfrm>
              <a:off x="4159255" y="732595"/>
              <a:ext cx="51432" cy="52698"/>
            </a:xfrm>
            <a:custGeom>
              <a:avLst/>
              <a:gdLst/>
              <a:ahLst/>
              <a:cxnLst/>
              <a:rect l="l" t="t" r="r" b="b"/>
              <a:pathLst>
                <a:path w="853" h="874" extrusionOk="0">
                  <a:moveTo>
                    <a:pt x="761" y="0"/>
                  </a:moveTo>
                  <a:cubicBezTo>
                    <a:pt x="726" y="0"/>
                    <a:pt x="691" y="11"/>
                    <a:pt x="669" y="32"/>
                  </a:cubicBezTo>
                  <a:lnTo>
                    <a:pt x="44" y="615"/>
                  </a:lnTo>
                  <a:cubicBezTo>
                    <a:pt x="1" y="658"/>
                    <a:pt x="1" y="744"/>
                    <a:pt x="44" y="841"/>
                  </a:cubicBezTo>
                  <a:cubicBezTo>
                    <a:pt x="65" y="863"/>
                    <a:pt x="87" y="873"/>
                    <a:pt x="109" y="873"/>
                  </a:cubicBezTo>
                  <a:cubicBezTo>
                    <a:pt x="130" y="873"/>
                    <a:pt x="152" y="863"/>
                    <a:pt x="173" y="841"/>
                  </a:cubicBezTo>
                  <a:lnTo>
                    <a:pt x="809" y="259"/>
                  </a:lnTo>
                  <a:cubicBezTo>
                    <a:pt x="852" y="205"/>
                    <a:pt x="852" y="119"/>
                    <a:pt x="852" y="32"/>
                  </a:cubicBezTo>
                  <a:cubicBezTo>
                    <a:pt x="831" y="11"/>
                    <a:pt x="796" y="0"/>
                    <a:pt x="761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94" name="Google Shape;1783;p43"/>
            <p:cNvSpPr/>
            <p:nvPr/>
          </p:nvSpPr>
          <p:spPr>
            <a:xfrm>
              <a:off x="4259405" y="853486"/>
              <a:ext cx="16280" cy="78685"/>
            </a:xfrm>
            <a:custGeom>
              <a:avLst/>
              <a:gdLst/>
              <a:ahLst/>
              <a:cxnLst/>
              <a:rect l="l" t="t" r="r" b="b"/>
              <a:pathLst>
                <a:path w="270" h="1305" extrusionOk="0">
                  <a:moveTo>
                    <a:pt x="183" y="0"/>
                  </a:moveTo>
                  <a:cubicBezTo>
                    <a:pt x="86" y="0"/>
                    <a:pt x="43" y="87"/>
                    <a:pt x="43" y="141"/>
                  </a:cubicBezTo>
                  <a:lnTo>
                    <a:pt x="0" y="1165"/>
                  </a:lnTo>
                  <a:cubicBezTo>
                    <a:pt x="0" y="1262"/>
                    <a:pt x="43" y="1305"/>
                    <a:pt x="86" y="1305"/>
                  </a:cubicBezTo>
                  <a:cubicBezTo>
                    <a:pt x="183" y="1305"/>
                    <a:pt x="226" y="1262"/>
                    <a:pt x="226" y="1165"/>
                  </a:cubicBezTo>
                  <a:lnTo>
                    <a:pt x="270" y="184"/>
                  </a:lnTo>
                  <a:cubicBezTo>
                    <a:pt x="270" y="87"/>
                    <a:pt x="226" y="44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95" name="Google Shape;1784;p43"/>
            <p:cNvSpPr/>
            <p:nvPr/>
          </p:nvSpPr>
          <p:spPr>
            <a:xfrm>
              <a:off x="4150814" y="1126079"/>
              <a:ext cx="32559" cy="72414"/>
            </a:xfrm>
            <a:custGeom>
              <a:avLst/>
              <a:gdLst/>
              <a:ahLst/>
              <a:cxnLst/>
              <a:rect l="l" t="t" r="r" b="b"/>
              <a:pathLst>
                <a:path w="540" h="1201" extrusionOk="0">
                  <a:moveTo>
                    <a:pt x="136" y="0"/>
                  </a:moveTo>
                  <a:cubicBezTo>
                    <a:pt x="123" y="0"/>
                    <a:pt x="110" y="6"/>
                    <a:pt x="98" y="18"/>
                  </a:cubicBezTo>
                  <a:cubicBezTo>
                    <a:pt x="1" y="18"/>
                    <a:pt x="1" y="105"/>
                    <a:pt x="1" y="202"/>
                  </a:cubicBezTo>
                  <a:lnTo>
                    <a:pt x="270" y="1140"/>
                  </a:lnTo>
                  <a:cubicBezTo>
                    <a:pt x="301" y="1170"/>
                    <a:pt x="336" y="1201"/>
                    <a:pt x="385" y="1201"/>
                  </a:cubicBezTo>
                  <a:cubicBezTo>
                    <a:pt x="406" y="1201"/>
                    <a:pt x="428" y="1195"/>
                    <a:pt x="453" y="1183"/>
                  </a:cubicBezTo>
                  <a:cubicBezTo>
                    <a:pt x="497" y="1183"/>
                    <a:pt x="540" y="1096"/>
                    <a:pt x="497" y="1010"/>
                  </a:cubicBezTo>
                  <a:lnTo>
                    <a:pt x="227" y="61"/>
                  </a:lnTo>
                  <a:cubicBezTo>
                    <a:pt x="197" y="31"/>
                    <a:pt x="166" y="0"/>
                    <a:pt x="136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96" name="Google Shape;1785;p43"/>
            <p:cNvSpPr/>
            <p:nvPr/>
          </p:nvSpPr>
          <p:spPr>
            <a:xfrm>
              <a:off x="4224253" y="1071874"/>
              <a:ext cx="29967" cy="75188"/>
            </a:xfrm>
            <a:custGeom>
              <a:avLst/>
              <a:gdLst/>
              <a:ahLst/>
              <a:cxnLst/>
              <a:rect l="l" t="t" r="r" b="b"/>
              <a:pathLst>
                <a:path w="497" h="1247" extrusionOk="0">
                  <a:moveTo>
                    <a:pt x="123" y="1"/>
                  </a:moveTo>
                  <a:cubicBezTo>
                    <a:pt x="111" y="1"/>
                    <a:pt x="99" y="8"/>
                    <a:pt x="87" y="22"/>
                  </a:cubicBezTo>
                  <a:cubicBezTo>
                    <a:pt x="1" y="66"/>
                    <a:pt x="1" y="152"/>
                    <a:pt x="1" y="195"/>
                  </a:cubicBezTo>
                  <a:lnTo>
                    <a:pt x="270" y="1144"/>
                  </a:lnTo>
                  <a:cubicBezTo>
                    <a:pt x="302" y="1207"/>
                    <a:pt x="334" y="1247"/>
                    <a:pt x="365" y="1247"/>
                  </a:cubicBezTo>
                  <a:cubicBezTo>
                    <a:pt x="377" y="1247"/>
                    <a:pt x="388" y="1242"/>
                    <a:pt x="400" y="1230"/>
                  </a:cubicBezTo>
                  <a:cubicBezTo>
                    <a:pt x="497" y="1187"/>
                    <a:pt x="497" y="1144"/>
                    <a:pt x="497" y="1047"/>
                  </a:cubicBezTo>
                  <a:lnTo>
                    <a:pt x="227" y="109"/>
                  </a:lnTo>
                  <a:cubicBezTo>
                    <a:pt x="188" y="46"/>
                    <a:pt x="155" y="1"/>
                    <a:pt x="12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97" name="Google Shape;1786;p43"/>
            <p:cNvSpPr/>
            <p:nvPr/>
          </p:nvSpPr>
          <p:spPr>
            <a:xfrm>
              <a:off x="4156663" y="806275"/>
              <a:ext cx="45583" cy="65239"/>
            </a:xfrm>
            <a:custGeom>
              <a:avLst/>
              <a:gdLst/>
              <a:ahLst/>
              <a:cxnLst/>
              <a:rect l="l" t="t" r="r" b="b"/>
              <a:pathLst>
                <a:path w="756" h="1082" extrusionOk="0">
                  <a:moveTo>
                    <a:pt x="665" y="0"/>
                  </a:moveTo>
                  <a:cubicBezTo>
                    <a:pt x="622" y="0"/>
                    <a:pt x="570" y="31"/>
                    <a:pt x="540" y="61"/>
                  </a:cubicBezTo>
                  <a:lnTo>
                    <a:pt x="44" y="827"/>
                  </a:lnTo>
                  <a:cubicBezTo>
                    <a:pt x="1" y="924"/>
                    <a:pt x="44" y="1010"/>
                    <a:pt x="87" y="1053"/>
                  </a:cubicBezTo>
                  <a:cubicBezTo>
                    <a:pt x="105" y="1071"/>
                    <a:pt x="123" y="1081"/>
                    <a:pt x="140" y="1081"/>
                  </a:cubicBezTo>
                  <a:cubicBezTo>
                    <a:pt x="166" y="1081"/>
                    <a:pt x="191" y="1060"/>
                    <a:pt x="216" y="1010"/>
                  </a:cubicBezTo>
                  <a:lnTo>
                    <a:pt x="712" y="244"/>
                  </a:lnTo>
                  <a:cubicBezTo>
                    <a:pt x="755" y="201"/>
                    <a:pt x="755" y="115"/>
                    <a:pt x="712" y="18"/>
                  </a:cubicBezTo>
                  <a:cubicBezTo>
                    <a:pt x="700" y="5"/>
                    <a:pt x="683" y="0"/>
                    <a:pt x="665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98" name="Google Shape;1787;p43"/>
            <p:cNvSpPr/>
            <p:nvPr/>
          </p:nvSpPr>
          <p:spPr>
            <a:xfrm>
              <a:off x="4159255" y="967865"/>
              <a:ext cx="48839" cy="61199"/>
            </a:xfrm>
            <a:custGeom>
              <a:avLst/>
              <a:gdLst/>
              <a:ahLst/>
              <a:cxnLst/>
              <a:rect l="l" t="t" r="r" b="b"/>
              <a:pathLst>
                <a:path w="810" h="1015" extrusionOk="0">
                  <a:moveTo>
                    <a:pt x="671" y="1"/>
                  </a:moveTo>
                  <a:cubicBezTo>
                    <a:pt x="637" y="1"/>
                    <a:pt x="605" y="12"/>
                    <a:pt x="583" y="33"/>
                  </a:cubicBezTo>
                  <a:lnTo>
                    <a:pt x="44" y="756"/>
                  </a:lnTo>
                  <a:cubicBezTo>
                    <a:pt x="1" y="842"/>
                    <a:pt x="1" y="939"/>
                    <a:pt x="44" y="982"/>
                  </a:cubicBezTo>
                  <a:cubicBezTo>
                    <a:pt x="65" y="1004"/>
                    <a:pt x="98" y="1014"/>
                    <a:pt x="131" y="1014"/>
                  </a:cubicBezTo>
                  <a:cubicBezTo>
                    <a:pt x="165" y="1014"/>
                    <a:pt x="200" y="1004"/>
                    <a:pt x="227" y="982"/>
                  </a:cubicBezTo>
                  <a:lnTo>
                    <a:pt x="766" y="260"/>
                  </a:lnTo>
                  <a:cubicBezTo>
                    <a:pt x="809" y="217"/>
                    <a:pt x="809" y="130"/>
                    <a:pt x="766" y="33"/>
                  </a:cubicBezTo>
                  <a:cubicBezTo>
                    <a:pt x="739" y="12"/>
                    <a:pt x="704" y="1"/>
                    <a:pt x="671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99" name="Google Shape;1788;p43"/>
            <p:cNvSpPr/>
            <p:nvPr/>
          </p:nvSpPr>
          <p:spPr>
            <a:xfrm>
              <a:off x="4156663" y="1045887"/>
              <a:ext cx="61802" cy="21525"/>
            </a:xfrm>
            <a:custGeom>
              <a:avLst/>
              <a:gdLst/>
              <a:ahLst/>
              <a:cxnLst/>
              <a:rect l="l" t="t" r="r" b="b"/>
              <a:pathLst>
                <a:path w="1025" h="357" extrusionOk="0">
                  <a:moveTo>
                    <a:pt x="895" y="1"/>
                  </a:moveTo>
                  <a:lnTo>
                    <a:pt x="130" y="87"/>
                  </a:lnTo>
                  <a:cubicBezTo>
                    <a:pt x="44" y="87"/>
                    <a:pt x="1" y="130"/>
                    <a:pt x="1" y="227"/>
                  </a:cubicBezTo>
                  <a:cubicBezTo>
                    <a:pt x="1" y="313"/>
                    <a:pt x="87" y="356"/>
                    <a:pt x="130" y="356"/>
                  </a:cubicBezTo>
                  <a:lnTo>
                    <a:pt x="895" y="270"/>
                  </a:lnTo>
                  <a:cubicBezTo>
                    <a:pt x="982" y="270"/>
                    <a:pt x="1025" y="227"/>
                    <a:pt x="982" y="130"/>
                  </a:cubicBezTo>
                  <a:cubicBezTo>
                    <a:pt x="982" y="44"/>
                    <a:pt x="939" y="1"/>
                    <a:pt x="895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0" name="Google Shape;1789;p43"/>
            <p:cNvSpPr/>
            <p:nvPr/>
          </p:nvSpPr>
          <p:spPr>
            <a:xfrm>
              <a:off x="4175535" y="1103529"/>
              <a:ext cx="48779" cy="60717"/>
            </a:xfrm>
            <a:custGeom>
              <a:avLst/>
              <a:gdLst/>
              <a:ahLst/>
              <a:cxnLst/>
              <a:rect l="l" t="t" r="r" b="b"/>
              <a:pathLst>
                <a:path w="809" h="1007" extrusionOk="0">
                  <a:moveTo>
                    <a:pt x="146" y="0"/>
                  </a:moveTo>
                  <a:cubicBezTo>
                    <a:pt x="107" y="0"/>
                    <a:pt x="68" y="24"/>
                    <a:pt x="43" y="80"/>
                  </a:cubicBezTo>
                  <a:cubicBezTo>
                    <a:pt x="0" y="123"/>
                    <a:pt x="0" y="209"/>
                    <a:pt x="43" y="252"/>
                  </a:cubicBezTo>
                  <a:lnTo>
                    <a:pt x="626" y="975"/>
                  </a:lnTo>
                  <a:cubicBezTo>
                    <a:pt x="647" y="996"/>
                    <a:pt x="669" y="1007"/>
                    <a:pt x="692" y="1007"/>
                  </a:cubicBezTo>
                  <a:cubicBezTo>
                    <a:pt x="715" y="1007"/>
                    <a:pt x="739" y="996"/>
                    <a:pt x="766" y="975"/>
                  </a:cubicBezTo>
                  <a:cubicBezTo>
                    <a:pt x="809" y="888"/>
                    <a:pt x="809" y="791"/>
                    <a:pt x="766" y="748"/>
                  </a:cubicBezTo>
                  <a:lnTo>
                    <a:pt x="227" y="37"/>
                  </a:lnTo>
                  <a:cubicBezTo>
                    <a:pt x="204" y="14"/>
                    <a:pt x="175" y="0"/>
                    <a:pt x="146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790;p43"/>
          <p:cNvGrpSpPr/>
          <p:nvPr/>
        </p:nvGrpSpPr>
        <p:grpSpPr>
          <a:xfrm>
            <a:off x="7292439" y="3021016"/>
            <a:ext cx="781458" cy="781458"/>
            <a:chOff x="2753179" y="2741260"/>
            <a:chExt cx="587695" cy="587695"/>
          </a:xfrm>
        </p:grpSpPr>
        <p:sp>
          <p:nvSpPr>
            <p:cNvPr id="1048801" name="Google Shape;1791;p43"/>
            <p:cNvSpPr/>
            <p:nvPr/>
          </p:nvSpPr>
          <p:spPr>
            <a:xfrm>
              <a:off x="2772051" y="2760132"/>
              <a:ext cx="568823" cy="568823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7687" y="0"/>
                  </a:moveTo>
                  <a:lnTo>
                    <a:pt x="6469" y="1218"/>
                  </a:lnTo>
                  <a:lnTo>
                    <a:pt x="6609" y="1348"/>
                  </a:lnTo>
                  <a:cubicBezTo>
                    <a:pt x="7332" y="2070"/>
                    <a:pt x="7687" y="3019"/>
                    <a:pt x="7687" y="4000"/>
                  </a:cubicBezTo>
                  <a:cubicBezTo>
                    <a:pt x="7687" y="4992"/>
                    <a:pt x="7332" y="5930"/>
                    <a:pt x="6609" y="6609"/>
                  </a:cubicBezTo>
                  <a:cubicBezTo>
                    <a:pt x="5887" y="7331"/>
                    <a:pt x="4992" y="7730"/>
                    <a:pt x="4000" y="7730"/>
                  </a:cubicBezTo>
                  <a:cubicBezTo>
                    <a:pt x="2965" y="7730"/>
                    <a:pt x="2070" y="7331"/>
                    <a:pt x="1348" y="6609"/>
                  </a:cubicBezTo>
                  <a:lnTo>
                    <a:pt x="1219" y="6469"/>
                  </a:lnTo>
                  <a:lnTo>
                    <a:pt x="0" y="7730"/>
                  </a:lnTo>
                  <a:lnTo>
                    <a:pt x="140" y="7817"/>
                  </a:lnTo>
                  <a:cubicBezTo>
                    <a:pt x="1175" y="8852"/>
                    <a:pt x="2523" y="9434"/>
                    <a:pt x="4000" y="9434"/>
                  </a:cubicBezTo>
                  <a:cubicBezTo>
                    <a:pt x="5445" y="9434"/>
                    <a:pt x="6793" y="8852"/>
                    <a:pt x="7817" y="7817"/>
                  </a:cubicBezTo>
                  <a:cubicBezTo>
                    <a:pt x="8852" y="6835"/>
                    <a:pt x="9434" y="5445"/>
                    <a:pt x="9434" y="4000"/>
                  </a:cubicBezTo>
                  <a:cubicBezTo>
                    <a:pt x="9434" y="2523"/>
                    <a:pt x="8852" y="1175"/>
                    <a:pt x="7817" y="140"/>
                  </a:cubicBezTo>
                  <a:lnTo>
                    <a:pt x="768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2D435B"/>
              </a:solidFill>
              <a:prstDash val="solid"/>
              <a:miter lim="1078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2" name="Google Shape;1792;p43"/>
            <p:cNvSpPr/>
            <p:nvPr/>
          </p:nvSpPr>
          <p:spPr>
            <a:xfrm>
              <a:off x="3145819" y="2741260"/>
              <a:ext cx="108652" cy="108591"/>
            </a:xfrm>
            <a:custGeom>
              <a:avLst/>
              <a:gdLst/>
              <a:ahLst/>
              <a:cxnLst/>
              <a:rect l="l" t="t" r="r" b="b"/>
              <a:pathLst>
                <a:path w="1802" h="1801" extrusionOk="0">
                  <a:moveTo>
                    <a:pt x="906" y="0"/>
                  </a:moveTo>
                  <a:cubicBezTo>
                    <a:pt x="410" y="0"/>
                    <a:pt x="1" y="410"/>
                    <a:pt x="1" y="906"/>
                  </a:cubicBezTo>
                  <a:cubicBezTo>
                    <a:pt x="1" y="1391"/>
                    <a:pt x="410" y="1801"/>
                    <a:pt x="906" y="1801"/>
                  </a:cubicBezTo>
                  <a:cubicBezTo>
                    <a:pt x="1402" y="1801"/>
                    <a:pt x="1801" y="1391"/>
                    <a:pt x="1801" y="906"/>
                  </a:cubicBezTo>
                  <a:cubicBezTo>
                    <a:pt x="1801" y="410"/>
                    <a:pt x="1402" y="0"/>
                    <a:pt x="906" y="0"/>
                  </a:cubicBezTo>
                  <a:close/>
                </a:path>
              </a:pathLst>
            </a:custGeom>
            <a:solidFill>
              <a:srgbClr val="FF9F7C"/>
            </a:solidFill>
            <a:ln w="9525" cap="flat" cmpd="sng">
              <a:solidFill>
                <a:srgbClr val="2D435B"/>
              </a:solidFill>
              <a:prstDash val="solid"/>
              <a:miter lim="1078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3" name="Google Shape;1793;p43"/>
            <p:cNvSpPr/>
            <p:nvPr/>
          </p:nvSpPr>
          <p:spPr>
            <a:xfrm>
              <a:off x="2753179" y="3131308"/>
              <a:ext cx="105999" cy="108591"/>
            </a:xfrm>
            <a:custGeom>
              <a:avLst/>
              <a:gdLst/>
              <a:ahLst/>
              <a:cxnLst/>
              <a:rect l="l" t="t" r="r" b="b"/>
              <a:pathLst>
                <a:path w="1758" h="1801" extrusionOk="0">
                  <a:moveTo>
                    <a:pt x="906" y="0"/>
                  </a:moveTo>
                  <a:cubicBezTo>
                    <a:pt x="410" y="0"/>
                    <a:pt x="1" y="410"/>
                    <a:pt x="1" y="906"/>
                  </a:cubicBezTo>
                  <a:cubicBezTo>
                    <a:pt x="1" y="1391"/>
                    <a:pt x="410" y="1801"/>
                    <a:pt x="906" y="1801"/>
                  </a:cubicBezTo>
                  <a:cubicBezTo>
                    <a:pt x="1391" y="1801"/>
                    <a:pt x="1758" y="1391"/>
                    <a:pt x="1758" y="906"/>
                  </a:cubicBezTo>
                  <a:cubicBezTo>
                    <a:pt x="1758" y="410"/>
                    <a:pt x="1391" y="0"/>
                    <a:pt x="906" y="0"/>
                  </a:cubicBezTo>
                  <a:close/>
                </a:path>
              </a:pathLst>
            </a:custGeom>
            <a:solidFill>
              <a:srgbClr val="FF9F7C"/>
            </a:solidFill>
            <a:ln w="9525" cap="flat" cmpd="sng">
              <a:solidFill>
                <a:srgbClr val="2D435B"/>
              </a:solidFill>
              <a:prstDash val="solid"/>
              <a:miter lim="1078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8804" name="Google Shape;1794;p43"/>
          <p:cNvSpPr/>
          <p:nvPr/>
        </p:nvSpPr>
        <p:spPr>
          <a:xfrm>
            <a:off x="297148" y="4540961"/>
            <a:ext cx="237502" cy="271299"/>
          </a:xfrm>
          <a:custGeom>
            <a:avLst/>
            <a:gdLst/>
            <a:ahLst/>
            <a:cxnLst/>
            <a:rect l="l" t="t" r="r" b="b"/>
            <a:pathLst>
              <a:path w="1974" h="2255" extrusionOk="0">
                <a:moveTo>
                  <a:pt x="1" y="1"/>
                </a:moveTo>
                <a:lnTo>
                  <a:pt x="184" y="2254"/>
                </a:lnTo>
                <a:lnTo>
                  <a:pt x="1974" y="950"/>
                </a:ln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rgbClr val="2D435B"/>
            </a:solidFill>
            <a:prstDash val="solid"/>
            <a:miter lim="1078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805" name="Google Shape;1795;p43"/>
          <p:cNvSpPr/>
          <p:nvPr/>
        </p:nvSpPr>
        <p:spPr>
          <a:xfrm rot="-1431438">
            <a:off x="7479603" y="3151777"/>
            <a:ext cx="221066" cy="252535"/>
          </a:xfrm>
          <a:custGeom>
            <a:avLst/>
            <a:gdLst/>
            <a:ahLst/>
            <a:cxnLst/>
            <a:rect l="l" t="t" r="r" b="b"/>
            <a:pathLst>
              <a:path w="1974" h="2255" extrusionOk="0">
                <a:moveTo>
                  <a:pt x="1" y="1"/>
                </a:moveTo>
                <a:lnTo>
                  <a:pt x="184" y="2254"/>
                </a:lnTo>
                <a:lnTo>
                  <a:pt x="1974" y="950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2D435B"/>
            </a:solidFill>
            <a:prstDash val="solid"/>
            <a:miter lim="1078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797;p44"/>
          <p:cNvGrpSpPr/>
          <p:nvPr/>
        </p:nvGrpSpPr>
        <p:grpSpPr>
          <a:xfrm>
            <a:off x="142500" y="62550"/>
            <a:ext cx="8859000" cy="4948875"/>
            <a:chOff x="142500" y="62550"/>
            <a:chExt cx="8859000" cy="4948875"/>
          </a:xfrm>
        </p:grpSpPr>
        <p:grpSp>
          <p:nvGrpSpPr>
            <p:cNvPr id="109" name="Google Shape;1798;p44"/>
            <p:cNvGrpSpPr/>
            <p:nvPr/>
          </p:nvGrpSpPr>
          <p:grpSpPr>
            <a:xfrm>
              <a:off x="142500" y="62550"/>
              <a:ext cx="8859000" cy="4948875"/>
              <a:chOff x="142500" y="62550"/>
              <a:chExt cx="8859000" cy="4948875"/>
            </a:xfrm>
          </p:grpSpPr>
          <p:sp>
            <p:nvSpPr>
              <p:cNvPr id="1049513" name="Google Shape;1799;p44"/>
              <p:cNvSpPr/>
              <p:nvPr/>
            </p:nvSpPr>
            <p:spPr>
              <a:xfrm>
                <a:off x="142500" y="152925"/>
                <a:ext cx="8859000" cy="4858500"/>
              </a:xfrm>
              <a:prstGeom prst="snip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114300" dir="276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14" name="Google Shape;1800;p44"/>
              <p:cNvSpPr/>
              <p:nvPr/>
            </p:nvSpPr>
            <p:spPr>
              <a:xfrm>
                <a:off x="142500" y="62550"/>
                <a:ext cx="8859000" cy="320400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9515" name="Google Shape;1801;p44"/>
            <p:cNvSpPr/>
            <p:nvPr/>
          </p:nvSpPr>
          <p:spPr>
            <a:xfrm>
              <a:off x="8478904" y="154072"/>
              <a:ext cx="149118" cy="149118"/>
            </a:xfrm>
            <a:custGeom>
              <a:avLst/>
              <a:gdLst/>
              <a:ahLst/>
              <a:cxnLst/>
              <a:rect l="l" t="t" r="r" b="b"/>
              <a:pathLst>
                <a:path w="3087" h="3087" extrusionOk="0">
                  <a:moveTo>
                    <a:pt x="2725" y="362"/>
                  </a:moveTo>
                  <a:lnTo>
                    <a:pt x="2725" y="2716"/>
                  </a:lnTo>
                  <a:lnTo>
                    <a:pt x="370" y="2716"/>
                  </a:lnTo>
                  <a:lnTo>
                    <a:pt x="370" y="362"/>
                  </a:lnTo>
                  <a:close/>
                  <a:moveTo>
                    <a:pt x="185" y="0"/>
                  </a:moveTo>
                  <a:cubicBezTo>
                    <a:pt x="79" y="0"/>
                    <a:pt x="0" y="71"/>
                    <a:pt x="0" y="185"/>
                  </a:cubicBezTo>
                  <a:lnTo>
                    <a:pt x="0" y="2901"/>
                  </a:lnTo>
                  <a:cubicBezTo>
                    <a:pt x="0" y="3007"/>
                    <a:pt x="79" y="3086"/>
                    <a:pt x="185" y="3086"/>
                  </a:cubicBezTo>
                  <a:lnTo>
                    <a:pt x="2901" y="3086"/>
                  </a:lnTo>
                  <a:cubicBezTo>
                    <a:pt x="3016" y="3086"/>
                    <a:pt x="3086" y="3007"/>
                    <a:pt x="3086" y="2901"/>
                  </a:cubicBezTo>
                  <a:lnTo>
                    <a:pt x="3086" y="185"/>
                  </a:lnTo>
                  <a:cubicBezTo>
                    <a:pt x="3086" y="71"/>
                    <a:pt x="3016" y="0"/>
                    <a:pt x="2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16" name="Google Shape;1802;p44"/>
            <p:cNvSpPr/>
            <p:nvPr/>
          </p:nvSpPr>
          <p:spPr>
            <a:xfrm>
              <a:off x="8280400" y="285227"/>
              <a:ext cx="140181" cy="17969"/>
            </a:xfrm>
            <a:custGeom>
              <a:avLst/>
              <a:gdLst/>
              <a:ahLst/>
              <a:cxnLst/>
              <a:rect l="l" t="t" r="r" b="b"/>
              <a:pathLst>
                <a:path w="2902" h="372" extrusionOk="0">
                  <a:moveTo>
                    <a:pt x="177" y="1"/>
                  </a:moveTo>
                  <a:cubicBezTo>
                    <a:pt x="71" y="1"/>
                    <a:pt x="0" y="71"/>
                    <a:pt x="0" y="186"/>
                  </a:cubicBezTo>
                  <a:cubicBezTo>
                    <a:pt x="0" y="292"/>
                    <a:pt x="71" y="371"/>
                    <a:pt x="177" y="371"/>
                  </a:cubicBezTo>
                  <a:lnTo>
                    <a:pt x="2716" y="371"/>
                  </a:lnTo>
                  <a:cubicBezTo>
                    <a:pt x="2822" y="371"/>
                    <a:pt x="2901" y="292"/>
                    <a:pt x="2901" y="186"/>
                  </a:cubicBezTo>
                  <a:cubicBezTo>
                    <a:pt x="2901" y="71"/>
                    <a:pt x="2822" y="1"/>
                    <a:pt x="2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17" name="Google Shape;1803;p44"/>
            <p:cNvSpPr/>
            <p:nvPr/>
          </p:nvSpPr>
          <p:spPr>
            <a:xfrm>
              <a:off x="8688471" y="154893"/>
              <a:ext cx="149069" cy="148296"/>
            </a:xfrm>
            <a:custGeom>
              <a:avLst/>
              <a:gdLst/>
              <a:ahLst/>
              <a:cxnLst/>
              <a:rect l="l" t="t" r="r" b="b"/>
              <a:pathLst>
                <a:path w="3086" h="3070" extrusionOk="0">
                  <a:moveTo>
                    <a:pt x="202" y="1"/>
                  </a:moveTo>
                  <a:cubicBezTo>
                    <a:pt x="157" y="1"/>
                    <a:pt x="110" y="18"/>
                    <a:pt x="71" y="54"/>
                  </a:cubicBezTo>
                  <a:cubicBezTo>
                    <a:pt x="0" y="124"/>
                    <a:pt x="0" y="239"/>
                    <a:pt x="71" y="309"/>
                  </a:cubicBezTo>
                  <a:lnTo>
                    <a:pt x="1287" y="1526"/>
                  </a:lnTo>
                  <a:lnTo>
                    <a:pt x="71" y="2734"/>
                  </a:lnTo>
                  <a:cubicBezTo>
                    <a:pt x="0" y="2813"/>
                    <a:pt x="0" y="2919"/>
                    <a:pt x="71" y="2990"/>
                  </a:cubicBezTo>
                  <a:cubicBezTo>
                    <a:pt x="106" y="3034"/>
                    <a:pt x="150" y="3069"/>
                    <a:pt x="185" y="3069"/>
                  </a:cubicBezTo>
                  <a:cubicBezTo>
                    <a:pt x="256" y="3069"/>
                    <a:pt x="291" y="3034"/>
                    <a:pt x="326" y="2990"/>
                  </a:cubicBezTo>
                  <a:lnTo>
                    <a:pt x="1543" y="1782"/>
                  </a:lnTo>
                  <a:lnTo>
                    <a:pt x="2795" y="2990"/>
                  </a:lnTo>
                  <a:cubicBezTo>
                    <a:pt x="2830" y="3034"/>
                    <a:pt x="2866" y="3069"/>
                    <a:pt x="2901" y="3069"/>
                  </a:cubicBezTo>
                  <a:cubicBezTo>
                    <a:pt x="2936" y="3069"/>
                    <a:pt x="3015" y="3034"/>
                    <a:pt x="3051" y="2990"/>
                  </a:cubicBezTo>
                  <a:cubicBezTo>
                    <a:pt x="3086" y="2919"/>
                    <a:pt x="3086" y="2813"/>
                    <a:pt x="3051" y="2734"/>
                  </a:cubicBezTo>
                  <a:lnTo>
                    <a:pt x="1799" y="1526"/>
                  </a:lnTo>
                  <a:lnTo>
                    <a:pt x="3051" y="309"/>
                  </a:lnTo>
                  <a:cubicBezTo>
                    <a:pt x="3086" y="239"/>
                    <a:pt x="3086" y="124"/>
                    <a:pt x="3051" y="54"/>
                  </a:cubicBezTo>
                  <a:cubicBezTo>
                    <a:pt x="3011" y="18"/>
                    <a:pt x="2956" y="1"/>
                    <a:pt x="2906" y="1"/>
                  </a:cubicBezTo>
                  <a:cubicBezTo>
                    <a:pt x="2857" y="1"/>
                    <a:pt x="2813" y="18"/>
                    <a:pt x="2795" y="54"/>
                  </a:cubicBezTo>
                  <a:lnTo>
                    <a:pt x="1543" y="1270"/>
                  </a:lnTo>
                  <a:lnTo>
                    <a:pt x="326" y="54"/>
                  </a:lnTo>
                  <a:cubicBezTo>
                    <a:pt x="291" y="18"/>
                    <a:pt x="247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804;p44"/>
          <p:cNvGrpSpPr/>
          <p:nvPr/>
        </p:nvGrpSpPr>
        <p:grpSpPr>
          <a:xfrm>
            <a:off x="713100" y="1093425"/>
            <a:ext cx="3858923" cy="2299605"/>
            <a:chOff x="1402827" y="2052885"/>
            <a:chExt cx="1382829" cy="1096826"/>
          </a:xfrm>
        </p:grpSpPr>
        <p:grpSp>
          <p:nvGrpSpPr>
            <p:cNvPr id="111" name="Google Shape;1805;p44"/>
            <p:cNvGrpSpPr/>
            <p:nvPr/>
          </p:nvGrpSpPr>
          <p:grpSpPr>
            <a:xfrm>
              <a:off x="1402827" y="2052885"/>
              <a:ext cx="1382829" cy="1096826"/>
              <a:chOff x="342755" y="62511"/>
              <a:chExt cx="4294500" cy="3406291"/>
            </a:xfrm>
          </p:grpSpPr>
          <p:sp>
            <p:nvSpPr>
              <p:cNvPr id="1049518" name="Google Shape;1806;p44"/>
              <p:cNvSpPr/>
              <p:nvPr/>
            </p:nvSpPr>
            <p:spPr>
              <a:xfrm>
                <a:off x="342755" y="153502"/>
                <a:ext cx="4294500" cy="3315300"/>
              </a:xfrm>
              <a:prstGeom prst="snip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114300" dir="2760000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19" name="Google Shape;1807;p44"/>
              <p:cNvSpPr/>
              <p:nvPr/>
            </p:nvSpPr>
            <p:spPr>
              <a:xfrm>
                <a:off x="342755" y="62511"/>
                <a:ext cx="4294500" cy="458700"/>
              </a:xfrm>
              <a:prstGeom prst="roundRect">
                <a:avLst>
                  <a:gd name="adj" fmla="val 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9520" name="Google Shape;1808;p44"/>
            <p:cNvSpPr/>
            <p:nvPr/>
          </p:nvSpPr>
          <p:spPr>
            <a:xfrm>
              <a:off x="1431235" y="2105885"/>
              <a:ext cx="285600" cy="393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809;p44"/>
          <p:cNvGrpSpPr/>
          <p:nvPr/>
        </p:nvGrpSpPr>
        <p:grpSpPr>
          <a:xfrm>
            <a:off x="1178275" y="1631700"/>
            <a:ext cx="3858923" cy="2299605"/>
            <a:chOff x="1402827" y="2052885"/>
            <a:chExt cx="1382829" cy="1096826"/>
          </a:xfrm>
        </p:grpSpPr>
        <p:grpSp>
          <p:nvGrpSpPr>
            <p:cNvPr id="113" name="Google Shape;1810;p44"/>
            <p:cNvGrpSpPr/>
            <p:nvPr/>
          </p:nvGrpSpPr>
          <p:grpSpPr>
            <a:xfrm>
              <a:off x="1402827" y="2052885"/>
              <a:ext cx="1382829" cy="1096826"/>
              <a:chOff x="342755" y="62511"/>
              <a:chExt cx="4294500" cy="3406291"/>
            </a:xfrm>
          </p:grpSpPr>
          <p:sp>
            <p:nvSpPr>
              <p:cNvPr id="1049521" name="Google Shape;1811;p44"/>
              <p:cNvSpPr/>
              <p:nvPr/>
            </p:nvSpPr>
            <p:spPr>
              <a:xfrm>
                <a:off x="342755" y="153502"/>
                <a:ext cx="4294500" cy="3315300"/>
              </a:xfrm>
              <a:prstGeom prst="snip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114300" dir="2760000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22" name="Google Shape;1812;p44"/>
              <p:cNvSpPr/>
              <p:nvPr/>
            </p:nvSpPr>
            <p:spPr>
              <a:xfrm>
                <a:off x="342755" y="62511"/>
                <a:ext cx="4294500" cy="458700"/>
              </a:xfrm>
              <a:prstGeom prst="roundRect">
                <a:avLst>
                  <a:gd name="adj" fmla="val 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9523" name="Google Shape;1813;p44"/>
            <p:cNvSpPr/>
            <p:nvPr/>
          </p:nvSpPr>
          <p:spPr>
            <a:xfrm>
              <a:off x="1431235" y="2105885"/>
              <a:ext cx="285600" cy="393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" name="Google Shape;1814;p44"/>
          <p:cNvGrpSpPr/>
          <p:nvPr/>
        </p:nvGrpSpPr>
        <p:grpSpPr>
          <a:xfrm>
            <a:off x="1650100" y="2303900"/>
            <a:ext cx="3858923" cy="2299605"/>
            <a:chOff x="1402827" y="2052885"/>
            <a:chExt cx="1382829" cy="1096826"/>
          </a:xfrm>
        </p:grpSpPr>
        <p:grpSp>
          <p:nvGrpSpPr>
            <p:cNvPr id="115" name="Google Shape;1815;p44"/>
            <p:cNvGrpSpPr/>
            <p:nvPr/>
          </p:nvGrpSpPr>
          <p:grpSpPr>
            <a:xfrm>
              <a:off x="1402827" y="2052885"/>
              <a:ext cx="1382829" cy="1096826"/>
              <a:chOff x="342755" y="62511"/>
              <a:chExt cx="4294500" cy="3406291"/>
            </a:xfrm>
          </p:grpSpPr>
          <p:sp>
            <p:nvSpPr>
              <p:cNvPr id="1049524" name="Google Shape;1816;p44"/>
              <p:cNvSpPr/>
              <p:nvPr/>
            </p:nvSpPr>
            <p:spPr>
              <a:xfrm>
                <a:off x="342755" y="153502"/>
                <a:ext cx="4294500" cy="3315300"/>
              </a:xfrm>
              <a:prstGeom prst="snip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114300" dir="2760000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25" name="Google Shape;1817;p44"/>
              <p:cNvSpPr/>
              <p:nvPr/>
            </p:nvSpPr>
            <p:spPr>
              <a:xfrm>
                <a:off x="342755" y="62511"/>
                <a:ext cx="4294500" cy="458700"/>
              </a:xfrm>
              <a:prstGeom prst="roundRect">
                <a:avLst>
                  <a:gd name="adj" fmla="val 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9526" name="Google Shape;1818;p44"/>
            <p:cNvSpPr/>
            <p:nvPr/>
          </p:nvSpPr>
          <p:spPr>
            <a:xfrm>
              <a:off x="1431235" y="2105885"/>
              <a:ext cx="285600" cy="393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" name="Google Shape;1819;p44"/>
          <p:cNvGrpSpPr/>
          <p:nvPr/>
        </p:nvGrpSpPr>
        <p:grpSpPr>
          <a:xfrm>
            <a:off x="7892911" y="2571761"/>
            <a:ext cx="537980" cy="537206"/>
            <a:chOff x="9234348" y="2174936"/>
            <a:chExt cx="537980" cy="537206"/>
          </a:xfrm>
        </p:grpSpPr>
        <p:sp>
          <p:nvSpPr>
            <p:cNvPr id="1049527" name="Google Shape;1820;p44"/>
            <p:cNvSpPr/>
            <p:nvPr/>
          </p:nvSpPr>
          <p:spPr>
            <a:xfrm>
              <a:off x="9234348" y="2174936"/>
              <a:ext cx="22800" cy="22026"/>
            </a:xfrm>
            <a:custGeom>
              <a:avLst/>
              <a:gdLst/>
              <a:ahLst/>
              <a:cxnLst/>
              <a:rect l="l" t="t" r="r" b="b"/>
              <a:pathLst>
                <a:path w="324" h="313" extrusionOk="0">
                  <a:moveTo>
                    <a:pt x="183" y="0"/>
                  </a:moveTo>
                  <a:cubicBezTo>
                    <a:pt x="54" y="0"/>
                    <a:pt x="0" y="43"/>
                    <a:pt x="0" y="173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73"/>
                  </a:cubicBezTo>
                  <a:cubicBezTo>
                    <a:pt x="323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28" name="Google Shape;1821;p44"/>
            <p:cNvSpPr/>
            <p:nvPr/>
          </p:nvSpPr>
          <p:spPr>
            <a:xfrm>
              <a:off x="9307181" y="2174936"/>
              <a:ext cx="25826" cy="22026"/>
            </a:xfrm>
            <a:custGeom>
              <a:avLst/>
              <a:gdLst/>
              <a:ahLst/>
              <a:cxnLst/>
              <a:rect l="l" t="t" r="r" b="b"/>
              <a:pathLst>
                <a:path w="367" h="313" extrusionOk="0">
                  <a:moveTo>
                    <a:pt x="183" y="0"/>
                  </a:moveTo>
                  <a:cubicBezTo>
                    <a:pt x="97" y="0"/>
                    <a:pt x="0" y="43"/>
                    <a:pt x="0" y="173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73"/>
                  </a:cubicBezTo>
                  <a:cubicBezTo>
                    <a:pt x="367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29" name="Google Shape;1822;p44"/>
            <p:cNvSpPr/>
            <p:nvPr/>
          </p:nvSpPr>
          <p:spPr>
            <a:xfrm>
              <a:off x="9380014" y="2174936"/>
              <a:ext cx="25052" cy="22026"/>
            </a:xfrm>
            <a:custGeom>
              <a:avLst/>
              <a:gdLst/>
              <a:ahLst/>
              <a:cxnLst/>
              <a:rect l="l" t="t" r="r" b="b"/>
              <a:pathLst>
                <a:path w="356" h="313" extrusionOk="0">
                  <a:moveTo>
                    <a:pt x="18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30" name="Google Shape;1823;p44"/>
            <p:cNvSpPr/>
            <p:nvPr/>
          </p:nvSpPr>
          <p:spPr>
            <a:xfrm>
              <a:off x="9455873" y="2174936"/>
              <a:ext cx="22026" cy="22026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140" y="0"/>
                  </a:moveTo>
                  <a:cubicBezTo>
                    <a:pt x="43" y="0"/>
                    <a:pt x="0" y="43"/>
                    <a:pt x="0" y="173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73"/>
                  </a:cubicBezTo>
                  <a:cubicBezTo>
                    <a:pt x="313" y="43"/>
                    <a:pt x="227" y="0"/>
                    <a:pt x="14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31" name="Google Shape;1824;p44"/>
            <p:cNvSpPr/>
            <p:nvPr/>
          </p:nvSpPr>
          <p:spPr>
            <a:xfrm>
              <a:off x="9528706" y="2174936"/>
              <a:ext cx="22026" cy="22026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184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73"/>
                  </a:cubicBezTo>
                  <a:cubicBezTo>
                    <a:pt x="313" y="43"/>
                    <a:pt x="270" y="0"/>
                    <a:pt x="18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32" name="Google Shape;1825;p44"/>
            <p:cNvSpPr/>
            <p:nvPr/>
          </p:nvSpPr>
          <p:spPr>
            <a:xfrm>
              <a:off x="9601539" y="2174936"/>
              <a:ext cx="25122" cy="22026"/>
            </a:xfrm>
            <a:custGeom>
              <a:avLst/>
              <a:gdLst/>
              <a:ahLst/>
              <a:cxn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33" name="Google Shape;1826;p44"/>
            <p:cNvSpPr/>
            <p:nvPr/>
          </p:nvSpPr>
          <p:spPr>
            <a:xfrm>
              <a:off x="9674373" y="2174936"/>
              <a:ext cx="25122" cy="22026"/>
            </a:xfrm>
            <a:custGeom>
              <a:avLst/>
              <a:gdLst/>
              <a:ahLst/>
              <a:cxn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7" y="0"/>
                    <a:pt x="0" y="43"/>
                    <a:pt x="0" y="173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34" name="Google Shape;1827;p44"/>
            <p:cNvSpPr/>
            <p:nvPr/>
          </p:nvSpPr>
          <p:spPr>
            <a:xfrm>
              <a:off x="9750232" y="2174936"/>
              <a:ext cx="22096" cy="22026"/>
            </a:xfrm>
            <a:custGeom>
              <a:avLst/>
              <a:gdLst/>
              <a:ahLst/>
              <a:cxnLst/>
              <a:rect l="l" t="t" r="r" b="b"/>
              <a:pathLst>
                <a:path w="314" h="313" extrusionOk="0">
                  <a:moveTo>
                    <a:pt x="130" y="0"/>
                  </a:moveTo>
                  <a:cubicBezTo>
                    <a:pt x="44" y="0"/>
                    <a:pt x="0" y="43"/>
                    <a:pt x="0" y="173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73"/>
                  </a:cubicBezTo>
                  <a:cubicBezTo>
                    <a:pt x="313" y="43"/>
                    <a:pt x="216" y="0"/>
                    <a:pt x="13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35" name="Google Shape;1828;p44"/>
            <p:cNvSpPr/>
            <p:nvPr/>
          </p:nvSpPr>
          <p:spPr>
            <a:xfrm>
              <a:off x="9234348" y="2247769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0"/>
                  </a:moveTo>
                  <a:cubicBezTo>
                    <a:pt x="54" y="0"/>
                    <a:pt x="0" y="87"/>
                    <a:pt x="0" y="173"/>
                  </a:cubicBezTo>
                  <a:cubicBezTo>
                    <a:pt x="0" y="270"/>
                    <a:pt x="54" y="356"/>
                    <a:pt x="183" y="356"/>
                  </a:cubicBezTo>
                  <a:cubicBezTo>
                    <a:pt x="270" y="356"/>
                    <a:pt x="323" y="270"/>
                    <a:pt x="323" y="173"/>
                  </a:cubicBezTo>
                  <a:cubicBezTo>
                    <a:pt x="323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36" name="Google Shape;1829;p44"/>
            <p:cNvSpPr/>
            <p:nvPr/>
          </p:nvSpPr>
          <p:spPr>
            <a:xfrm>
              <a:off x="9307181" y="2247769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0"/>
                  </a:moveTo>
                  <a:cubicBezTo>
                    <a:pt x="97" y="0"/>
                    <a:pt x="0" y="87"/>
                    <a:pt x="0" y="173"/>
                  </a:cubicBezTo>
                  <a:cubicBezTo>
                    <a:pt x="0" y="270"/>
                    <a:pt x="97" y="356"/>
                    <a:pt x="183" y="356"/>
                  </a:cubicBezTo>
                  <a:cubicBezTo>
                    <a:pt x="270" y="356"/>
                    <a:pt x="367" y="270"/>
                    <a:pt x="367" y="173"/>
                  </a:cubicBezTo>
                  <a:cubicBezTo>
                    <a:pt x="367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37" name="Google Shape;1830;p44"/>
            <p:cNvSpPr/>
            <p:nvPr/>
          </p:nvSpPr>
          <p:spPr>
            <a:xfrm>
              <a:off x="9380014" y="2247769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38" name="Google Shape;1831;p44"/>
            <p:cNvSpPr/>
            <p:nvPr/>
          </p:nvSpPr>
          <p:spPr>
            <a:xfrm>
              <a:off x="9455873" y="2247769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0"/>
                  </a:moveTo>
                  <a:cubicBezTo>
                    <a:pt x="43" y="0"/>
                    <a:pt x="0" y="87"/>
                    <a:pt x="0" y="173"/>
                  </a:cubicBezTo>
                  <a:cubicBezTo>
                    <a:pt x="0" y="270"/>
                    <a:pt x="43" y="356"/>
                    <a:pt x="140" y="356"/>
                  </a:cubicBezTo>
                  <a:cubicBezTo>
                    <a:pt x="227" y="356"/>
                    <a:pt x="313" y="270"/>
                    <a:pt x="313" y="173"/>
                  </a:cubicBezTo>
                  <a:cubicBezTo>
                    <a:pt x="313" y="87"/>
                    <a:pt x="227" y="0"/>
                    <a:pt x="14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39" name="Google Shape;1832;p44"/>
            <p:cNvSpPr/>
            <p:nvPr/>
          </p:nvSpPr>
          <p:spPr>
            <a:xfrm>
              <a:off x="9528706" y="2247769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4" y="356"/>
                  </a:cubicBezTo>
                  <a:cubicBezTo>
                    <a:pt x="270" y="356"/>
                    <a:pt x="313" y="270"/>
                    <a:pt x="313" y="173"/>
                  </a:cubicBezTo>
                  <a:cubicBezTo>
                    <a:pt x="313" y="87"/>
                    <a:pt x="270" y="0"/>
                    <a:pt x="18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40" name="Google Shape;1833;p44"/>
            <p:cNvSpPr/>
            <p:nvPr/>
          </p:nvSpPr>
          <p:spPr>
            <a:xfrm>
              <a:off x="9601539" y="2247769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41" name="Google Shape;1834;p44"/>
            <p:cNvSpPr/>
            <p:nvPr/>
          </p:nvSpPr>
          <p:spPr>
            <a:xfrm>
              <a:off x="9674373" y="2247769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7" y="0"/>
                    <a:pt x="0" y="87"/>
                    <a:pt x="0" y="173"/>
                  </a:cubicBezTo>
                  <a:cubicBezTo>
                    <a:pt x="0" y="270"/>
                    <a:pt x="87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42" name="Google Shape;1835;p44"/>
            <p:cNvSpPr/>
            <p:nvPr/>
          </p:nvSpPr>
          <p:spPr>
            <a:xfrm>
              <a:off x="9750232" y="2247769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0"/>
                  </a:moveTo>
                  <a:cubicBezTo>
                    <a:pt x="44" y="0"/>
                    <a:pt x="0" y="87"/>
                    <a:pt x="0" y="173"/>
                  </a:cubicBezTo>
                  <a:cubicBezTo>
                    <a:pt x="0" y="270"/>
                    <a:pt x="44" y="356"/>
                    <a:pt x="130" y="356"/>
                  </a:cubicBezTo>
                  <a:cubicBezTo>
                    <a:pt x="216" y="356"/>
                    <a:pt x="313" y="270"/>
                    <a:pt x="313" y="173"/>
                  </a:cubicBezTo>
                  <a:cubicBezTo>
                    <a:pt x="313" y="87"/>
                    <a:pt x="216" y="0"/>
                    <a:pt x="13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43" name="Google Shape;1836;p44"/>
            <p:cNvSpPr/>
            <p:nvPr/>
          </p:nvSpPr>
          <p:spPr>
            <a:xfrm>
              <a:off x="9234348" y="2319829"/>
              <a:ext cx="22800" cy="25896"/>
            </a:xfrm>
            <a:custGeom>
              <a:avLst/>
              <a:gdLst/>
              <a:ahLst/>
              <a:cxnLst/>
              <a:rect l="l" t="t" r="r" b="b"/>
              <a:pathLst>
                <a:path w="324" h="368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67"/>
                    <a:pt x="183" y="367"/>
                  </a:cubicBezTo>
                  <a:cubicBezTo>
                    <a:pt x="270" y="367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44" name="Google Shape;1837;p44"/>
            <p:cNvSpPr/>
            <p:nvPr/>
          </p:nvSpPr>
          <p:spPr>
            <a:xfrm>
              <a:off x="9307181" y="2319829"/>
              <a:ext cx="25826" cy="25896"/>
            </a:xfrm>
            <a:custGeom>
              <a:avLst/>
              <a:gdLst/>
              <a:ahLst/>
              <a:cxnLst/>
              <a:rect l="l" t="t" r="r" b="b"/>
              <a:pathLst>
                <a:path w="367" h="368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67"/>
                    <a:pt x="183" y="367"/>
                  </a:cubicBezTo>
                  <a:cubicBezTo>
                    <a:pt x="270" y="367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45" name="Google Shape;1838;p44"/>
            <p:cNvSpPr/>
            <p:nvPr/>
          </p:nvSpPr>
          <p:spPr>
            <a:xfrm>
              <a:off x="9380014" y="2319829"/>
              <a:ext cx="25052" cy="2589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46" name="Google Shape;1839;p44"/>
            <p:cNvSpPr/>
            <p:nvPr/>
          </p:nvSpPr>
          <p:spPr>
            <a:xfrm>
              <a:off x="9455873" y="2319829"/>
              <a:ext cx="22026" cy="25896"/>
            </a:xfrm>
            <a:custGeom>
              <a:avLst/>
              <a:gdLst/>
              <a:ahLst/>
              <a:cxnLst/>
              <a:rect l="l" t="t" r="r" b="b"/>
              <a:pathLst>
                <a:path w="313" h="368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67"/>
                    <a:pt x="140" y="367"/>
                  </a:cubicBezTo>
                  <a:cubicBezTo>
                    <a:pt x="227" y="367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47" name="Google Shape;1840;p44"/>
            <p:cNvSpPr/>
            <p:nvPr/>
          </p:nvSpPr>
          <p:spPr>
            <a:xfrm>
              <a:off x="9528706" y="2319829"/>
              <a:ext cx="22026" cy="25896"/>
            </a:xfrm>
            <a:custGeom>
              <a:avLst/>
              <a:gdLst/>
              <a:ahLst/>
              <a:cxnLst/>
              <a:rect l="l" t="t" r="r" b="b"/>
              <a:pathLst>
                <a:path w="313" h="368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4" y="367"/>
                  </a:cubicBezTo>
                  <a:cubicBezTo>
                    <a:pt x="270" y="367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48" name="Google Shape;1841;p44"/>
            <p:cNvSpPr/>
            <p:nvPr/>
          </p:nvSpPr>
          <p:spPr>
            <a:xfrm>
              <a:off x="9601539" y="2319829"/>
              <a:ext cx="25122" cy="25896"/>
            </a:xfrm>
            <a:custGeom>
              <a:avLst/>
              <a:gdLst/>
              <a:ahLst/>
              <a:cxn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49" name="Google Shape;1842;p44"/>
            <p:cNvSpPr/>
            <p:nvPr/>
          </p:nvSpPr>
          <p:spPr>
            <a:xfrm>
              <a:off x="9674373" y="2319829"/>
              <a:ext cx="25122" cy="25896"/>
            </a:xfrm>
            <a:custGeom>
              <a:avLst/>
              <a:gdLst/>
              <a:ahLst/>
              <a:cxn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50" name="Google Shape;1843;p44"/>
            <p:cNvSpPr/>
            <p:nvPr/>
          </p:nvSpPr>
          <p:spPr>
            <a:xfrm>
              <a:off x="9750232" y="2319829"/>
              <a:ext cx="22096" cy="25896"/>
            </a:xfrm>
            <a:custGeom>
              <a:avLst/>
              <a:gdLst/>
              <a:ahLst/>
              <a:cxnLst/>
              <a:rect l="l" t="t" r="r" b="b"/>
              <a:pathLst>
                <a:path w="314" h="368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67"/>
                    <a:pt x="130" y="367"/>
                  </a:cubicBezTo>
                  <a:cubicBezTo>
                    <a:pt x="216" y="367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51" name="Google Shape;1844;p44"/>
            <p:cNvSpPr/>
            <p:nvPr/>
          </p:nvSpPr>
          <p:spPr>
            <a:xfrm>
              <a:off x="9234348" y="2395688"/>
              <a:ext cx="22800" cy="22870"/>
            </a:xfrm>
            <a:custGeom>
              <a:avLst/>
              <a:gdLst/>
              <a:ahLst/>
              <a:cxnLst/>
              <a:rect l="l" t="t" r="r" b="b"/>
              <a:pathLst>
                <a:path w="324" h="325" extrusionOk="0">
                  <a:moveTo>
                    <a:pt x="183" y="1"/>
                  </a:moveTo>
                  <a:cubicBezTo>
                    <a:pt x="54" y="1"/>
                    <a:pt x="0" y="55"/>
                    <a:pt x="0" y="141"/>
                  </a:cubicBezTo>
                  <a:cubicBezTo>
                    <a:pt x="0" y="227"/>
                    <a:pt x="54" y="324"/>
                    <a:pt x="183" y="324"/>
                  </a:cubicBezTo>
                  <a:cubicBezTo>
                    <a:pt x="270" y="324"/>
                    <a:pt x="323" y="227"/>
                    <a:pt x="323" y="141"/>
                  </a:cubicBezTo>
                  <a:cubicBezTo>
                    <a:pt x="323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52" name="Google Shape;1845;p44"/>
            <p:cNvSpPr/>
            <p:nvPr/>
          </p:nvSpPr>
          <p:spPr>
            <a:xfrm>
              <a:off x="9307181" y="2395688"/>
              <a:ext cx="25826" cy="22870"/>
            </a:xfrm>
            <a:custGeom>
              <a:avLst/>
              <a:gdLst/>
              <a:ahLst/>
              <a:cxnLst/>
              <a:rect l="l" t="t" r="r" b="b"/>
              <a:pathLst>
                <a:path w="367" h="325" extrusionOk="0">
                  <a:moveTo>
                    <a:pt x="183" y="1"/>
                  </a:moveTo>
                  <a:cubicBezTo>
                    <a:pt x="97" y="1"/>
                    <a:pt x="0" y="55"/>
                    <a:pt x="0" y="141"/>
                  </a:cubicBezTo>
                  <a:cubicBezTo>
                    <a:pt x="0" y="227"/>
                    <a:pt x="97" y="324"/>
                    <a:pt x="183" y="324"/>
                  </a:cubicBezTo>
                  <a:cubicBezTo>
                    <a:pt x="270" y="324"/>
                    <a:pt x="367" y="227"/>
                    <a:pt x="367" y="141"/>
                  </a:cubicBezTo>
                  <a:cubicBezTo>
                    <a:pt x="367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53" name="Google Shape;1846;p44"/>
            <p:cNvSpPr/>
            <p:nvPr/>
          </p:nvSpPr>
          <p:spPr>
            <a:xfrm>
              <a:off x="9380014" y="2395688"/>
              <a:ext cx="25052" cy="22870"/>
            </a:xfrm>
            <a:custGeom>
              <a:avLst/>
              <a:gdLst/>
              <a:ahLst/>
              <a:cxnLst/>
              <a:rect l="l" t="t" r="r" b="b"/>
              <a:pathLst>
                <a:path w="356" h="325" extrusionOk="0">
                  <a:moveTo>
                    <a:pt x="18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54" name="Google Shape;1847;p44"/>
            <p:cNvSpPr/>
            <p:nvPr/>
          </p:nvSpPr>
          <p:spPr>
            <a:xfrm>
              <a:off x="9455873" y="2395688"/>
              <a:ext cx="22026" cy="22870"/>
            </a:xfrm>
            <a:custGeom>
              <a:avLst/>
              <a:gdLst/>
              <a:ahLst/>
              <a:cxnLst/>
              <a:rect l="l" t="t" r="r" b="b"/>
              <a:pathLst>
                <a:path w="313" h="325" extrusionOk="0">
                  <a:moveTo>
                    <a:pt x="140" y="1"/>
                  </a:moveTo>
                  <a:cubicBezTo>
                    <a:pt x="43" y="1"/>
                    <a:pt x="0" y="55"/>
                    <a:pt x="0" y="141"/>
                  </a:cubicBezTo>
                  <a:cubicBezTo>
                    <a:pt x="0" y="227"/>
                    <a:pt x="43" y="324"/>
                    <a:pt x="140" y="324"/>
                  </a:cubicBezTo>
                  <a:cubicBezTo>
                    <a:pt x="227" y="324"/>
                    <a:pt x="313" y="227"/>
                    <a:pt x="313" y="141"/>
                  </a:cubicBezTo>
                  <a:cubicBezTo>
                    <a:pt x="313" y="55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55" name="Google Shape;1848;p44"/>
            <p:cNvSpPr/>
            <p:nvPr/>
          </p:nvSpPr>
          <p:spPr>
            <a:xfrm>
              <a:off x="9528706" y="2395688"/>
              <a:ext cx="22026" cy="22870"/>
            </a:xfrm>
            <a:custGeom>
              <a:avLst/>
              <a:gdLst/>
              <a:ahLst/>
              <a:cxnLst/>
              <a:rect l="l" t="t" r="r" b="b"/>
              <a:pathLst>
                <a:path w="313" h="325" extrusionOk="0">
                  <a:moveTo>
                    <a:pt x="184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4" y="324"/>
                  </a:cubicBezTo>
                  <a:cubicBezTo>
                    <a:pt x="270" y="324"/>
                    <a:pt x="313" y="227"/>
                    <a:pt x="313" y="141"/>
                  </a:cubicBezTo>
                  <a:cubicBezTo>
                    <a:pt x="313" y="55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56" name="Google Shape;1849;p44"/>
            <p:cNvSpPr/>
            <p:nvPr/>
          </p:nvSpPr>
          <p:spPr>
            <a:xfrm>
              <a:off x="9601539" y="2395688"/>
              <a:ext cx="25122" cy="22870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57" name="Google Shape;1850;p44"/>
            <p:cNvSpPr/>
            <p:nvPr/>
          </p:nvSpPr>
          <p:spPr>
            <a:xfrm>
              <a:off x="9674373" y="2395688"/>
              <a:ext cx="25122" cy="22870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7" y="1"/>
                    <a:pt x="0" y="55"/>
                    <a:pt x="0" y="141"/>
                  </a:cubicBezTo>
                  <a:cubicBezTo>
                    <a:pt x="0" y="227"/>
                    <a:pt x="87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58" name="Google Shape;1851;p44"/>
            <p:cNvSpPr/>
            <p:nvPr/>
          </p:nvSpPr>
          <p:spPr>
            <a:xfrm>
              <a:off x="9750232" y="2395688"/>
              <a:ext cx="22096" cy="22870"/>
            </a:xfrm>
            <a:custGeom>
              <a:avLst/>
              <a:gdLst/>
              <a:ahLst/>
              <a:cxnLst/>
              <a:rect l="l" t="t" r="r" b="b"/>
              <a:pathLst>
                <a:path w="314" h="325" extrusionOk="0">
                  <a:moveTo>
                    <a:pt x="130" y="1"/>
                  </a:moveTo>
                  <a:cubicBezTo>
                    <a:pt x="44" y="1"/>
                    <a:pt x="0" y="55"/>
                    <a:pt x="0" y="141"/>
                  </a:cubicBezTo>
                  <a:cubicBezTo>
                    <a:pt x="0" y="227"/>
                    <a:pt x="44" y="324"/>
                    <a:pt x="130" y="324"/>
                  </a:cubicBezTo>
                  <a:cubicBezTo>
                    <a:pt x="216" y="324"/>
                    <a:pt x="313" y="227"/>
                    <a:pt x="313" y="141"/>
                  </a:cubicBezTo>
                  <a:cubicBezTo>
                    <a:pt x="313" y="55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59" name="Google Shape;1852;p44"/>
            <p:cNvSpPr/>
            <p:nvPr/>
          </p:nvSpPr>
          <p:spPr>
            <a:xfrm>
              <a:off x="9234348" y="2468521"/>
              <a:ext cx="22800" cy="22096"/>
            </a:xfrm>
            <a:custGeom>
              <a:avLst/>
              <a:gdLst/>
              <a:ahLst/>
              <a:cxn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60" name="Google Shape;1853;p44"/>
            <p:cNvSpPr/>
            <p:nvPr/>
          </p:nvSpPr>
          <p:spPr>
            <a:xfrm>
              <a:off x="9307181" y="2468521"/>
              <a:ext cx="25826" cy="22096"/>
            </a:xfrm>
            <a:custGeom>
              <a:avLst/>
              <a:gdLst/>
              <a:ahLst/>
              <a:cxn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61" name="Google Shape;1854;p44"/>
            <p:cNvSpPr/>
            <p:nvPr/>
          </p:nvSpPr>
          <p:spPr>
            <a:xfrm>
              <a:off x="9380014" y="2468521"/>
              <a:ext cx="25052" cy="22096"/>
            </a:xfrm>
            <a:custGeom>
              <a:avLst/>
              <a:gdLst/>
              <a:ahLst/>
              <a:cxn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62" name="Google Shape;1855;p44"/>
            <p:cNvSpPr/>
            <p:nvPr/>
          </p:nvSpPr>
          <p:spPr>
            <a:xfrm>
              <a:off x="9455873" y="2468521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63" name="Google Shape;1856;p44"/>
            <p:cNvSpPr/>
            <p:nvPr/>
          </p:nvSpPr>
          <p:spPr>
            <a:xfrm>
              <a:off x="9528706" y="2468521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64" name="Google Shape;1857;p44"/>
            <p:cNvSpPr/>
            <p:nvPr/>
          </p:nvSpPr>
          <p:spPr>
            <a:xfrm>
              <a:off x="9601539" y="2468521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65" name="Google Shape;1858;p44"/>
            <p:cNvSpPr/>
            <p:nvPr/>
          </p:nvSpPr>
          <p:spPr>
            <a:xfrm>
              <a:off x="9674373" y="2468521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66" name="Google Shape;1859;p44"/>
            <p:cNvSpPr/>
            <p:nvPr/>
          </p:nvSpPr>
          <p:spPr>
            <a:xfrm>
              <a:off x="9750232" y="2468521"/>
              <a:ext cx="22096" cy="22096"/>
            </a:xfrm>
            <a:custGeom>
              <a:avLst/>
              <a:gdLst/>
              <a:ahLst/>
              <a:cxn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67" name="Google Shape;1860;p44"/>
            <p:cNvSpPr/>
            <p:nvPr/>
          </p:nvSpPr>
          <p:spPr>
            <a:xfrm>
              <a:off x="9234348" y="2541354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68" name="Google Shape;1861;p44"/>
            <p:cNvSpPr/>
            <p:nvPr/>
          </p:nvSpPr>
          <p:spPr>
            <a:xfrm>
              <a:off x="9307181" y="2541354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69" name="Google Shape;1862;p44"/>
            <p:cNvSpPr/>
            <p:nvPr/>
          </p:nvSpPr>
          <p:spPr>
            <a:xfrm>
              <a:off x="9380014" y="2541354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70" name="Google Shape;1863;p44"/>
            <p:cNvSpPr/>
            <p:nvPr/>
          </p:nvSpPr>
          <p:spPr>
            <a:xfrm>
              <a:off x="9455873" y="2541354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71" name="Google Shape;1864;p44"/>
            <p:cNvSpPr/>
            <p:nvPr/>
          </p:nvSpPr>
          <p:spPr>
            <a:xfrm>
              <a:off x="9528706" y="2541354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72" name="Google Shape;1865;p44"/>
            <p:cNvSpPr/>
            <p:nvPr/>
          </p:nvSpPr>
          <p:spPr>
            <a:xfrm>
              <a:off x="9601539" y="2541354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73" name="Google Shape;1866;p44"/>
            <p:cNvSpPr/>
            <p:nvPr/>
          </p:nvSpPr>
          <p:spPr>
            <a:xfrm>
              <a:off x="9674373" y="2541354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74" name="Google Shape;1867;p44"/>
            <p:cNvSpPr/>
            <p:nvPr/>
          </p:nvSpPr>
          <p:spPr>
            <a:xfrm>
              <a:off x="9750232" y="2541354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75" name="Google Shape;1868;p44"/>
            <p:cNvSpPr/>
            <p:nvPr/>
          </p:nvSpPr>
          <p:spPr>
            <a:xfrm>
              <a:off x="9234348" y="2614187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76" name="Google Shape;1869;p44"/>
            <p:cNvSpPr/>
            <p:nvPr/>
          </p:nvSpPr>
          <p:spPr>
            <a:xfrm>
              <a:off x="9307181" y="2614187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77" name="Google Shape;1870;p44"/>
            <p:cNvSpPr/>
            <p:nvPr/>
          </p:nvSpPr>
          <p:spPr>
            <a:xfrm>
              <a:off x="9380014" y="2614187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78" name="Google Shape;1871;p44"/>
            <p:cNvSpPr/>
            <p:nvPr/>
          </p:nvSpPr>
          <p:spPr>
            <a:xfrm>
              <a:off x="9455873" y="2614187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79" name="Google Shape;1872;p44"/>
            <p:cNvSpPr/>
            <p:nvPr/>
          </p:nvSpPr>
          <p:spPr>
            <a:xfrm>
              <a:off x="9528706" y="2614187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80" name="Google Shape;1873;p44"/>
            <p:cNvSpPr/>
            <p:nvPr/>
          </p:nvSpPr>
          <p:spPr>
            <a:xfrm>
              <a:off x="9601539" y="2614187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81" name="Google Shape;1874;p44"/>
            <p:cNvSpPr/>
            <p:nvPr/>
          </p:nvSpPr>
          <p:spPr>
            <a:xfrm>
              <a:off x="9674373" y="2614187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82" name="Google Shape;1875;p44"/>
            <p:cNvSpPr/>
            <p:nvPr/>
          </p:nvSpPr>
          <p:spPr>
            <a:xfrm>
              <a:off x="9750232" y="2614187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83" name="Google Shape;1876;p44"/>
            <p:cNvSpPr/>
            <p:nvPr/>
          </p:nvSpPr>
          <p:spPr>
            <a:xfrm>
              <a:off x="9234348" y="2690046"/>
              <a:ext cx="22800" cy="22096"/>
            </a:xfrm>
            <a:custGeom>
              <a:avLst/>
              <a:gdLst/>
              <a:ahLst/>
              <a:cxn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44"/>
                    <a:pt x="0" y="130"/>
                  </a:cubicBezTo>
                  <a:cubicBezTo>
                    <a:pt x="0" y="270"/>
                    <a:pt x="54" y="314"/>
                    <a:pt x="183" y="314"/>
                  </a:cubicBezTo>
                  <a:cubicBezTo>
                    <a:pt x="270" y="314"/>
                    <a:pt x="323" y="270"/>
                    <a:pt x="323" y="130"/>
                  </a:cubicBezTo>
                  <a:cubicBezTo>
                    <a:pt x="323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84" name="Google Shape;1877;p44"/>
            <p:cNvSpPr/>
            <p:nvPr/>
          </p:nvSpPr>
          <p:spPr>
            <a:xfrm>
              <a:off x="9307181" y="2690046"/>
              <a:ext cx="25826" cy="22096"/>
            </a:xfrm>
            <a:custGeom>
              <a:avLst/>
              <a:gdLst/>
              <a:ahLst/>
              <a:cxn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44"/>
                    <a:pt x="0" y="130"/>
                  </a:cubicBezTo>
                  <a:cubicBezTo>
                    <a:pt x="0" y="270"/>
                    <a:pt x="97" y="314"/>
                    <a:pt x="183" y="314"/>
                  </a:cubicBezTo>
                  <a:cubicBezTo>
                    <a:pt x="270" y="314"/>
                    <a:pt x="367" y="270"/>
                    <a:pt x="367" y="130"/>
                  </a:cubicBezTo>
                  <a:cubicBezTo>
                    <a:pt x="367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85" name="Google Shape;1878;p44"/>
            <p:cNvSpPr/>
            <p:nvPr/>
          </p:nvSpPr>
          <p:spPr>
            <a:xfrm>
              <a:off x="9380014" y="2690046"/>
              <a:ext cx="25052" cy="22096"/>
            </a:xfrm>
            <a:custGeom>
              <a:avLst/>
              <a:gdLst/>
              <a:ahLst/>
              <a:cxn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86" name="Google Shape;1879;p44"/>
            <p:cNvSpPr/>
            <p:nvPr/>
          </p:nvSpPr>
          <p:spPr>
            <a:xfrm>
              <a:off x="9455873" y="2690046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44"/>
                    <a:pt x="0" y="130"/>
                  </a:cubicBezTo>
                  <a:cubicBezTo>
                    <a:pt x="0" y="270"/>
                    <a:pt x="43" y="314"/>
                    <a:pt x="140" y="314"/>
                  </a:cubicBezTo>
                  <a:cubicBezTo>
                    <a:pt x="227" y="314"/>
                    <a:pt x="313" y="270"/>
                    <a:pt x="313" y="130"/>
                  </a:cubicBezTo>
                  <a:cubicBezTo>
                    <a:pt x="313" y="44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87" name="Google Shape;1880;p44"/>
            <p:cNvSpPr/>
            <p:nvPr/>
          </p:nvSpPr>
          <p:spPr>
            <a:xfrm>
              <a:off x="9528706" y="2690046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4" y="314"/>
                  </a:cubicBezTo>
                  <a:cubicBezTo>
                    <a:pt x="270" y="314"/>
                    <a:pt x="313" y="270"/>
                    <a:pt x="313" y="130"/>
                  </a:cubicBezTo>
                  <a:cubicBezTo>
                    <a:pt x="313" y="44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88" name="Google Shape;1881;p44"/>
            <p:cNvSpPr/>
            <p:nvPr/>
          </p:nvSpPr>
          <p:spPr>
            <a:xfrm>
              <a:off x="9601539" y="2690046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89" name="Google Shape;1882;p44"/>
            <p:cNvSpPr/>
            <p:nvPr/>
          </p:nvSpPr>
          <p:spPr>
            <a:xfrm>
              <a:off x="9674373" y="2690046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44"/>
                    <a:pt x="0" y="130"/>
                  </a:cubicBezTo>
                  <a:cubicBezTo>
                    <a:pt x="0" y="270"/>
                    <a:pt x="87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90" name="Google Shape;1883;p44"/>
            <p:cNvSpPr/>
            <p:nvPr/>
          </p:nvSpPr>
          <p:spPr>
            <a:xfrm>
              <a:off x="9750232" y="2690046"/>
              <a:ext cx="22096" cy="22096"/>
            </a:xfrm>
            <a:custGeom>
              <a:avLst/>
              <a:gdLst/>
              <a:ahLst/>
              <a:cxn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44"/>
                    <a:pt x="0" y="130"/>
                  </a:cubicBezTo>
                  <a:cubicBezTo>
                    <a:pt x="0" y="270"/>
                    <a:pt x="44" y="314"/>
                    <a:pt x="130" y="314"/>
                  </a:cubicBezTo>
                  <a:cubicBezTo>
                    <a:pt x="216" y="314"/>
                    <a:pt x="313" y="270"/>
                    <a:pt x="313" y="130"/>
                  </a:cubicBezTo>
                  <a:cubicBezTo>
                    <a:pt x="313" y="44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591" name="Google Shape;1884;p44"/>
          <p:cNvSpPr/>
          <p:nvPr/>
        </p:nvSpPr>
        <p:spPr>
          <a:xfrm rot="-1431438">
            <a:off x="8168203" y="1978977"/>
            <a:ext cx="221066" cy="252535"/>
          </a:xfrm>
          <a:custGeom>
            <a:avLst/>
            <a:gdLst/>
            <a:ahLst/>
            <a:cxnLst/>
            <a:rect l="l" t="t" r="r" b="b"/>
            <a:pathLst>
              <a:path w="1974" h="2255" extrusionOk="0">
                <a:moveTo>
                  <a:pt x="1" y="1"/>
                </a:moveTo>
                <a:lnTo>
                  <a:pt x="184" y="2254"/>
                </a:lnTo>
                <a:lnTo>
                  <a:pt x="1974" y="950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2D435B"/>
            </a:solidFill>
            <a:prstDash val="solid"/>
            <a:miter lim="1078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592" name="Google Shape;1885;p44"/>
          <p:cNvSpPr/>
          <p:nvPr/>
        </p:nvSpPr>
        <p:spPr>
          <a:xfrm rot="2903613">
            <a:off x="434751" y="4477227"/>
            <a:ext cx="221068" cy="252537"/>
          </a:xfrm>
          <a:custGeom>
            <a:avLst/>
            <a:gdLst/>
            <a:ahLst/>
            <a:cxnLst/>
            <a:rect l="l" t="t" r="r" b="b"/>
            <a:pathLst>
              <a:path w="1974" h="2255" extrusionOk="0">
                <a:moveTo>
                  <a:pt x="1" y="1"/>
                </a:moveTo>
                <a:lnTo>
                  <a:pt x="184" y="2254"/>
                </a:lnTo>
                <a:lnTo>
                  <a:pt x="1974" y="950"/>
                </a:ln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rgbClr val="2D435B"/>
            </a:solidFill>
            <a:prstDash val="solid"/>
            <a:miter lim="1078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593" name="Google Shape;1886;p44"/>
          <p:cNvSpPr/>
          <p:nvPr/>
        </p:nvSpPr>
        <p:spPr>
          <a:xfrm>
            <a:off x="7431250" y="1020725"/>
            <a:ext cx="728100" cy="728100"/>
          </a:xfrm>
          <a:prstGeom prst="donut">
            <a:avLst>
              <a:gd name="adj" fmla="val 25000"/>
            </a:avLst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594" name="Google Shape;1887;p44"/>
          <p:cNvSpPr/>
          <p:nvPr/>
        </p:nvSpPr>
        <p:spPr>
          <a:xfrm rot="-1431438">
            <a:off x="8595053" y="2742089"/>
            <a:ext cx="221066" cy="252535"/>
          </a:xfrm>
          <a:custGeom>
            <a:avLst/>
            <a:gdLst/>
            <a:ahLst/>
            <a:cxnLst/>
            <a:rect l="l" t="t" r="r" b="b"/>
            <a:pathLst>
              <a:path w="1974" h="2255" extrusionOk="0">
                <a:moveTo>
                  <a:pt x="1" y="1"/>
                </a:moveTo>
                <a:lnTo>
                  <a:pt x="184" y="2254"/>
                </a:lnTo>
                <a:lnTo>
                  <a:pt x="1974" y="950"/>
                </a:lnTo>
                <a:lnTo>
                  <a:pt x="1" y="1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rgbClr val="2D435B"/>
            </a:solidFill>
            <a:prstDash val="solid"/>
            <a:miter lim="1078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595" name="Google Shape;1888;p44"/>
          <p:cNvSpPr/>
          <p:nvPr/>
        </p:nvSpPr>
        <p:spPr>
          <a:xfrm rot="8530523">
            <a:off x="355025" y="4045278"/>
            <a:ext cx="221068" cy="252538"/>
          </a:xfrm>
          <a:custGeom>
            <a:avLst/>
            <a:gdLst/>
            <a:ahLst/>
            <a:cxnLst/>
            <a:rect l="l" t="t" r="r" b="b"/>
            <a:pathLst>
              <a:path w="1974" h="2255" extrusionOk="0">
                <a:moveTo>
                  <a:pt x="1" y="1"/>
                </a:moveTo>
                <a:lnTo>
                  <a:pt x="184" y="2254"/>
                </a:lnTo>
                <a:lnTo>
                  <a:pt x="1974" y="950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2D435B"/>
            </a:solidFill>
            <a:prstDash val="solid"/>
            <a:miter lim="1078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86816"/>
            <a:ext cx="7717800" cy="5424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4857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986925"/>
            <a:ext cx="7717800" cy="3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○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■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○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■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○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■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1" descr="Description: C:\Users\Ahnaf Fattan Safaraz\Pictures\UNPAM LOGO.png"/>
          <p:cNvPicPr>
            <a:picLocks/>
          </p:cNvPicPr>
          <p:nvPr/>
        </p:nvPicPr>
        <p:blipFill>
          <a:blip r:embed="rId2"/>
          <a:srcRect l="6236" t="4660" r="6073" b="4858"/>
          <a:stretch>
            <a:fillRect/>
          </a:stretch>
        </p:blipFill>
        <p:spPr bwMode="auto">
          <a:xfrm>
            <a:off x="5594511" y="39881"/>
            <a:ext cx="864096" cy="88260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806" name="Flowchart: Document 2"/>
          <p:cNvSpPr/>
          <p:nvPr/>
        </p:nvSpPr>
        <p:spPr>
          <a:xfrm rot="10800000">
            <a:off x="739956" y="1203598"/>
            <a:ext cx="3744416" cy="3247872"/>
          </a:xfrm>
          <a:prstGeom prst="flowChartDocumen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07" name="Flowchart: Document 3"/>
          <p:cNvSpPr/>
          <p:nvPr/>
        </p:nvSpPr>
        <p:spPr>
          <a:xfrm rot="10800000">
            <a:off x="739956" y="1419622"/>
            <a:ext cx="3832044" cy="3168352"/>
          </a:xfrm>
          <a:prstGeom prst="flowChartDocumen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048808" name="TextBox 4"/>
          <p:cNvSpPr txBox="1"/>
          <p:nvPr/>
        </p:nvSpPr>
        <p:spPr>
          <a:xfrm>
            <a:off x="883971" y="2143146"/>
            <a:ext cx="3456384" cy="2225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600" dirty="0" smtClean="0">
                <a:latin typeface="Algerian" pitchFamily="82" charset="0"/>
              </a:rPr>
              <a:t>BOOTCAMP HIMATIKA </a:t>
            </a:r>
          </a:p>
          <a:p>
            <a:endParaRPr lang="en-ID" sz="3600" dirty="0" smtClean="0">
              <a:latin typeface="Algerian" pitchFamily="82" charset="0"/>
            </a:endParaRPr>
          </a:p>
          <a:p>
            <a:r>
              <a:rPr lang="en-ID" sz="3600" dirty="0" smtClean="0">
                <a:latin typeface="Algerian" pitchFamily="82" charset="0"/>
              </a:rPr>
              <a:t>COURSE</a:t>
            </a:r>
            <a:endParaRPr lang="en-US" sz="3600" dirty="0">
              <a:latin typeface="Algerian" pitchFamily="82" charset="0"/>
            </a:endParaRPr>
          </a:p>
        </p:txBody>
      </p:sp>
      <p:sp>
        <p:nvSpPr>
          <p:cNvPr id="1048809" name="TextBox 6"/>
          <p:cNvSpPr txBox="1"/>
          <p:nvPr/>
        </p:nvSpPr>
        <p:spPr>
          <a:xfrm>
            <a:off x="4716016" y="1779662"/>
            <a:ext cx="2880320" cy="2580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b="1" dirty="0" smtClean="0"/>
              <a:t>Topic 0</a:t>
            </a:r>
            <a:r>
              <a:rPr lang="id-ID" sz="2400" b="1" dirty="0" smtClean="0"/>
              <a:t>2</a:t>
            </a:r>
            <a:r>
              <a:rPr lang="en-ID" sz="2400" b="1" dirty="0" smtClean="0"/>
              <a:t> </a:t>
            </a:r>
          </a:p>
          <a:p>
            <a:r>
              <a:rPr lang="id-ID" sz="2400" smtClean="0"/>
              <a:t>Fundamental Python</a:t>
            </a:r>
            <a:endParaRPr lang="en-ID" sz="2400" dirty="0" smtClean="0"/>
          </a:p>
          <a:p>
            <a:endParaRPr lang="en-ID" sz="2400" b="1" dirty="0"/>
          </a:p>
          <a:p>
            <a:r>
              <a:rPr lang="en-ID" sz="2400" b="1" dirty="0" smtClean="0"/>
              <a:t>Subtopic 0</a:t>
            </a:r>
            <a:r>
              <a:rPr lang="id-ID" sz="2400" b="1" dirty="0" smtClean="0"/>
              <a:t>3</a:t>
            </a:r>
            <a:r>
              <a:rPr lang="en-ID" sz="2400" b="1" dirty="0" smtClean="0"/>
              <a:t> </a:t>
            </a:r>
          </a:p>
          <a:p>
            <a:r>
              <a:rPr lang="id-ID" sz="2400" dirty="0" smtClean="0"/>
              <a:t>Data Manipulation and Visualization </a:t>
            </a:r>
            <a:endParaRPr lang="en-US" sz="2400" dirty="0"/>
          </a:p>
        </p:txBody>
      </p:sp>
      <p:grpSp>
        <p:nvGrpSpPr>
          <p:cNvPr id="26" name="Google Shape;1995;p48"/>
          <p:cNvGrpSpPr/>
          <p:nvPr/>
        </p:nvGrpSpPr>
        <p:grpSpPr>
          <a:xfrm>
            <a:off x="4771269" y="628901"/>
            <a:ext cx="802052" cy="537206"/>
            <a:chOff x="9234348" y="2174936"/>
            <a:chExt cx="537980" cy="537206"/>
          </a:xfrm>
        </p:grpSpPr>
        <p:sp>
          <p:nvSpPr>
            <p:cNvPr id="1048810" name="Google Shape;1996;p48"/>
            <p:cNvSpPr/>
            <p:nvPr/>
          </p:nvSpPr>
          <p:spPr>
            <a:xfrm>
              <a:off x="9234348" y="2174936"/>
              <a:ext cx="22800" cy="22026"/>
            </a:xfrm>
            <a:custGeom>
              <a:avLst/>
              <a:gdLst/>
              <a:ahLst/>
              <a:cxnLst/>
              <a:rect l="l" t="t" r="r" b="b"/>
              <a:pathLst>
                <a:path w="324" h="313" extrusionOk="0">
                  <a:moveTo>
                    <a:pt x="183" y="0"/>
                  </a:moveTo>
                  <a:cubicBezTo>
                    <a:pt x="54" y="0"/>
                    <a:pt x="0" y="43"/>
                    <a:pt x="0" y="173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73"/>
                  </a:cubicBezTo>
                  <a:cubicBezTo>
                    <a:pt x="323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1" name="Google Shape;1997;p48"/>
            <p:cNvSpPr/>
            <p:nvPr/>
          </p:nvSpPr>
          <p:spPr>
            <a:xfrm>
              <a:off x="9307181" y="2174936"/>
              <a:ext cx="25826" cy="22026"/>
            </a:xfrm>
            <a:custGeom>
              <a:avLst/>
              <a:gdLst/>
              <a:ahLst/>
              <a:cxnLst/>
              <a:rect l="l" t="t" r="r" b="b"/>
              <a:pathLst>
                <a:path w="367" h="313" extrusionOk="0">
                  <a:moveTo>
                    <a:pt x="183" y="0"/>
                  </a:moveTo>
                  <a:cubicBezTo>
                    <a:pt x="97" y="0"/>
                    <a:pt x="0" y="43"/>
                    <a:pt x="0" y="173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73"/>
                  </a:cubicBezTo>
                  <a:cubicBezTo>
                    <a:pt x="367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2" name="Google Shape;1998;p48"/>
            <p:cNvSpPr/>
            <p:nvPr/>
          </p:nvSpPr>
          <p:spPr>
            <a:xfrm>
              <a:off x="9380014" y="2174936"/>
              <a:ext cx="25052" cy="22026"/>
            </a:xfrm>
            <a:custGeom>
              <a:avLst/>
              <a:gdLst/>
              <a:ahLst/>
              <a:cxnLst/>
              <a:rect l="l" t="t" r="r" b="b"/>
              <a:pathLst>
                <a:path w="356" h="313" extrusionOk="0">
                  <a:moveTo>
                    <a:pt x="18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3" name="Google Shape;1999;p48"/>
            <p:cNvSpPr/>
            <p:nvPr/>
          </p:nvSpPr>
          <p:spPr>
            <a:xfrm>
              <a:off x="9455873" y="2174936"/>
              <a:ext cx="22026" cy="22026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140" y="0"/>
                  </a:moveTo>
                  <a:cubicBezTo>
                    <a:pt x="43" y="0"/>
                    <a:pt x="0" y="43"/>
                    <a:pt x="0" y="173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73"/>
                  </a:cubicBezTo>
                  <a:cubicBezTo>
                    <a:pt x="313" y="43"/>
                    <a:pt x="227" y="0"/>
                    <a:pt x="14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4" name="Google Shape;2000;p48"/>
            <p:cNvSpPr/>
            <p:nvPr/>
          </p:nvSpPr>
          <p:spPr>
            <a:xfrm>
              <a:off x="9528706" y="2174936"/>
              <a:ext cx="22026" cy="22026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184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73"/>
                  </a:cubicBezTo>
                  <a:cubicBezTo>
                    <a:pt x="313" y="43"/>
                    <a:pt x="270" y="0"/>
                    <a:pt x="184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5" name="Google Shape;2001;p48"/>
            <p:cNvSpPr/>
            <p:nvPr/>
          </p:nvSpPr>
          <p:spPr>
            <a:xfrm>
              <a:off x="9601539" y="2174936"/>
              <a:ext cx="25122" cy="22026"/>
            </a:xfrm>
            <a:custGeom>
              <a:avLst/>
              <a:gdLst/>
              <a:ahLst/>
              <a:cxn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6" name="Google Shape;2002;p48"/>
            <p:cNvSpPr/>
            <p:nvPr/>
          </p:nvSpPr>
          <p:spPr>
            <a:xfrm>
              <a:off x="9674373" y="2174936"/>
              <a:ext cx="25122" cy="22026"/>
            </a:xfrm>
            <a:custGeom>
              <a:avLst/>
              <a:gdLst/>
              <a:ahLst/>
              <a:cxn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7" y="0"/>
                    <a:pt x="0" y="43"/>
                    <a:pt x="0" y="173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7" name="Google Shape;2003;p48"/>
            <p:cNvSpPr/>
            <p:nvPr/>
          </p:nvSpPr>
          <p:spPr>
            <a:xfrm>
              <a:off x="9750232" y="2174936"/>
              <a:ext cx="22096" cy="22026"/>
            </a:xfrm>
            <a:custGeom>
              <a:avLst/>
              <a:gdLst/>
              <a:ahLst/>
              <a:cxnLst/>
              <a:rect l="l" t="t" r="r" b="b"/>
              <a:pathLst>
                <a:path w="314" h="313" extrusionOk="0">
                  <a:moveTo>
                    <a:pt x="130" y="0"/>
                  </a:moveTo>
                  <a:cubicBezTo>
                    <a:pt x="44" y="0"/>
                    <a:pt x="0" y="43"/>
                    <a:pt x="0" y="173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73"/>
                  </a:cubicBezTo>
                  <a:cubicBezTo>
                    <a:pt x="313" y="43"/>
                    <a:pt x="216" y="0"/>
                    <a:pt x="13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8" name="Google Shape;2004;p48"/>
            <p:cNvSpPr/>
            <p:nvPr/>
          </p:nvSpPr>
          <p:spPr>
            <a:xfrm>
              <a:off x="9234348" y="2247769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0"/>
                  </a:moveTo>
                  <a:cubicBezTo>
                    <a:pt x="54" y="0"/>
                    <a:pt x="0" y="87"/>
                    <a:pt x="0" y="173"/>
                  </a:cubicBezTo>
                  <a:cubicBezTo>
                    <a:pt x="0" y="270"/>
                    <a:pt x="54" y="356"/>
                    <a:pt x="183" y="356"/>
                  </a:cubicBezTo>
                  <a:cubicBezTo>
                    <a:pt x="270" y="356"/>
                    <a:pt x="323" y="270"/>
                    <a:pt x="323" y="173"/>
                  </a:cubicBezTo>
                  <a:cubicBezTo>
                    <a:pt x="323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9" name="Google Shape;2005;p48"/>
            <p:cNvSpPr/>
            <p:nvPr/>
          </p:nvSpPr>
          <p:spPr>
            <a:xfrm>
              <a:off x="9307181" y="2247769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0"/>
                  </a:moveTo>
                  <a:cubicBezTo>
                    <a:pt x="97" y="0"/>
                    <a:pt x="0" y="87"/>
                    <a:pt x="0" y="173"/>
                  </a:cubicBezTo>
                  <a:cubicBezTo>
                    <a:pt x="0" y="270"/>
                    <a:pt x="97" y="356"/>
                    <a:pt x="183" y="356"/>
                  </a:cubicBezTo>
                  <a:cubicBezTo>
                    <a:pt x="270" y="356"/>
                    <a:pt x="367" y="270"/>
                    <a:pt x="367" y="173"/>
                  </a:cubicBezTo>
                  <a:cubicBezTo>
                    <a:pt x="367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0" name="Google Shape;2006;p48"/>
            <p:cNvSpPr/>
            <p:nvPr/>
          </p:nvSpPr>
          <p:spPr>
            <a:xfrm>
              <a:off x="9380014" y="2247769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1" name="Google Shape;2007;p48"/>
            <p:cNvSpPr/>
            <p:nvPr/>
          </p:nvSpPr>
          <p:spPr>
            <a:xfrm>
              <a:off x="9455873" y="2247769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0"/>
                  </a:moveTo>
                  <a:cubicBezTo>
                    <a:pt x="43" y="0"/>
                    <a:pt x="0" y="87"/>
                    <a:pt x="0" y="173"/>
                  </a:cubicBezTo>
                  <a:cubicBezTo>
                    <a:pt x="0" y="270"/>
                    <a:pt x="43" y="356"/>
                    <a:pt x="140" y="356"/>
                  </a:cubicBezTo>
                  <a:cubicBezTo>
                    <a:pt x="227" y="356"/>
                    <a:pt x="313" y="270"/>
                    <a:pt x="313" y="173"/>
                  </a:cubicBezTo>
                  <a:cubicBezTo>
                    <a:pt x="313" y="87"/>
                    <a:pt x="227" y="0"/>
                    <a:pt x="14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2" name="Google Shape;2008;p48"/>
            <p:cNvSpPr/>
            <p:nvPr/>
          </p:nvSpPr>
          <p:spPr>
            <a:xfrm>
              <a:off x="9528706" y="2247769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4" y="356"/>
                  </a:cubicBezTo>
                  <a:cubicBezTo>
                    <a:pt x="270" y="356"/>
                    <a:pt x="313" y="270"/>
                    <a:pt x="313" y="173"/>
                  </a:cubicBezTo>
                  <a:cubicBezTo>
                    <a:pt x="313" y="87"/>
                    <a:pt x="270" y="0"/>
                    <a:pt x="184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3" name="Google Shape;2009;p48"/>
            <p:cNvSpPr/>
            <p:nvPr/>
          </p:nvSpPr>
          <p:spPr>
            <a:xfrm>
              <a:off x="9601539" y="2247769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4" name="Google Shape;2010;p48"/>
            <p:cNvSpPr/>
            <p:nvPr/>
          </p:nvSpPr>
          <p:spPr>
            <a:xfrm>
              <a:off x="9674373" y="2247769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7" y="0"/>
                    <a:pt x="0" y="87"/>
                    <a:pt x="0" y="173"/>
                  </a:cubicBezTo>
                  <a:cubicBezTo>
                    <a:pt x="0" y="270"/>
                    <a:pt x="87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5" name="Google Shape;2011;p48"/>
            <p:cNvSpPr/>
            <p:nvPr/>
          </p:nvSpPr>
          <p:spPr>
            <a:xfrm>
              <a:off x="9750232" y="2247769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0"/>
                  </a:moveTo>
                  <a:cubicBezTo>
                    <a:pt x="44" y="0"/>
                    <a:pt x="0" y="87"/>
                    <a:pt x="0" y="173"/>
                  </a:cubicBezTo>
                  <a:cubicBezTo>
                    <a:pt x="0" y="270"/>
                    <a:pt x="44" y="356"/>
                    <a:pt x="130" y="356"/>
                  </a:cubicBezTo>
                  <a:cubicBezTo>
                    <a:pt x="216" y="356"/>
                    <a:pt x="313" y="270"/>
                    <a:pt x="313" y="173"/>
                  </a:cubicBezTo>
                  <a:cubicBezTo>
                    <a:pt x="313" y="87"/>
                    <a:pt x="216" y="0"/>
                    <a:pt x="13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6" name="Google Shape;2012;p48"/>
            <p:cNvSpPr/>
            <p:nvPr/>
          </p:nvSpPr>
          <p:spPr>
            <a:xfrm>
              <a:off x="9234348" y="2319829"/>
              <a:ext cx="22800" cy="25896"/>
            </a:xfrm>
            <a:custGeom>
              <a:avLst/>
              <a:gdLst/>
              <a:ahLst/>
              <a:cxnLst/>
              <a:rect l="l" t="t" r="r" b="b"/>
              <a:pathLst>
                <a:path w="324" h="368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67"/>
                    <a:pt x="183" y="367"/>
                  </a:cubicBezTo>
                  <a:cubicBezTo>
                    <a:pt x="270" y="367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7" name="Google Shape;2013;p48"/>
            <p:cNvSpPr/>
            <p:nvPr/>
          </p:nvSpPr>
          <p:spPr>
            <a:xfrm>
              <a:off x="9307181" y="2319829"/>
              <a:ext cx="25826" cy="25896"/>
            </a:xfrm>
            <a:custGeom>
              <a:avLst/>
              <a:gdLst/>
              <a:ahLst/>
              <a:cxnLst/>
              <a:rect l="l" t="t" r="r" b="b"/>
              <a:pathLst>
                <a:path w="367" h="368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67"/>
                    <a:pt x="183" y="367"/>
                  </a:cubicBezTo>
                  <a:cubicBezTo>
                    <a:pt x="270" y="367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8" name="Google Shape;2014;p48"/>
            <p:cNvSpPr/>
            <p:nvPr/>
          </p:nvSpPr>
          <p:spPr>
            <a:xfrm>
              <a:off x="9380014" y="2319829"/>
              <a:ext cx="25052" cy="2589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9" name="Google Shape;2015;p48"/>
            <p:cNvSpPr/>
            <p:nvPr/>
          </p:nvSpPr>
          <p:spPr>
            <a:xfrm>
              <a:off x="9455873" y="2319829"/>
              <a:ext cx="22026" cy="25896"/>
            </a:xfrm>
            <a:custGeom>
              <a:avLst/>
              <a:gdLst/>
              <a:ahLst/>
              <a:cxnLst/>
              <a:rect l="l" t="t" r="r" b="b"/>
              <a:pathLst>
                <a:path w="313" h="368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67"/>
                    <a:pt x="140" y="367"/>
                  </a:cubicBezTo>
                  <a:cubicBezTo>
                    <a:pt x="227" y="367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0" name="Google Shape;2016;p48"/>
            <p:cNvSpPr/>
            <p:nvPr/>
          </p:nvSpPr>
          <p:spPr>
            <a:xfrm>
              <a:off x="9528706" y="2319829"/>
              <a:ext cx="22026" cy="25896"/>
            </a:xfrm>
            <a:custGeom>
              <a:avLst/>
              <a:gdLst/>
              <a:ahLst/>
              <a:cxnLst/>
              <a:rect l="l" t="t" r="r" b="b"/>
              <a:pathLst>
                <a:path w="313" h="368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4" y="367"/>
                  </a:cubicBezTo>
                  <a:cubicBezTo>
                    <a:pt x="270" y="367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1" name="Google Shape;2017;p48"/>
            <p:cNvSpPr/>
            <p:nvPr/>
          </p:nvSpPr>
          <p:spPr>
            <a:xfrm>
              <a:off x="9601539" y="2319829"/>
              <a:ext cx="25122" cy="25896"/>
            </a:xfrm>
            <a:custGeom>
              <a:avLst/>
              <a:gdLst/>
              <a:ahLst/>
              <a:cxn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2" name="Google Shape;2018;p48"/>
            <p:cNvSpPr/>
            <p:nvPr/>
          </p:nvSpPr>
          <p:spPr>
            <a:xfrm>
              <a:off x="9674373" y="2319829"/>
              <a:ext cx="25122" cy="25896"/>
            </a:xfrm>
            <a:custGeom>
              <a:avLst/>
              <a:gdLst/>
              <a:ahLst/>
              <a:cxn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3" name="Google Shape;2019;p48"/>
            <p:cNvSpPr/>
            <p:nvPr/>
          </p:nvSpPr>
          <p:spPr>
            <a:xfrm>
              <a:off x="9750232" y="2319829"/>
              <a:ext cx="22096" cy="25896"/>
            </a:xfrm>
            <a:custGeom>
              <a:avLst/>
              <a:gdLst/>
              <a:ahLst/>
              <a:cxnLst/>
              <a:rect l="l" t="t" r="r" b="b"/>
              <a:pathLst>
                <a:path w="314" h="368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67"/>
                    <a:pt x="130" y="367"/>
                  </a:cubicBezTo>
                  <a:cubicBezTo>
                    <a:pt x="216" y="367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4" name="Google Shape;2020;p48"/>
            <p:cNvSpPr/>
            <p:nvPr/>
          </p:nvSpPr>
          <p:spPr>
            <a:xfrm>
              <a:off x="9234348" y="2395688"/>
              <a:ext cx="22800" cy="22870"/>
            </a:xfrm>
            <a:custGeom>
              <a:avLst/>
              <a:gdLst/>
              <a:ahLst/>
              <a:cxnLst/>
              <a:rect l="l" t="t" r="r" b="b"/>
              <a:pathLst>
                <a:path w="324" h="325" extrusionOk="0">
                  <a:moveTo>
                    <a:pt x="183" y="1"/>
                  </a:moveTo>
                  <a:cubicBezTo>
                    <a:pt x="54" y="1"/>
                    <a:pt x="0" y="55"/>
                    <a:pt x="0" y="141"/>
                  </a:cubicBezTo>
                  <a:cubicBezTo>
                    <a:pt x="0" y="227"/>
                    <a:pt x="54" y="324"/>
                    <a:pt x="183" y="324"/>
                  </a:cubicBezTo>
                  <a:cubicBezTo>
                    <a:pt x="270" y="324"/>
                    <a:pt x="323" y="227"/>
                    <a:pt x="323" y="141"/>
                  </a:cubicBezTo>
                  <a:cubicBezTo>
                    <a:pt x="323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5" name="Google Shape;2021;p48"/>
            <p:cNvSpPr/>
            <p:nvPr/>
          </p:nvSpPr>
          <p:spPr>
            <a:xfrm>
              <a:off x="9307181" y="2395688"/>
              <a:ext cx="25826" cy="22870"/>
            </a:xfrm>
            <a:custGeom>
              <a:avLst/>
              <a:gdLst/>
              <a:ahLst/>
              <a:cxnLst/>
              <a:rect l="l" t="t" r="r" b="b"/>
              <a:pathLst>
                <a:path w="367" h="325" extrusionOk="0">
                  <a:moveTo>
                    <a:pt x="183" y="1"/>
                  </a:moveTo>
                  <a:cubicBezTo>
                    <a:pt x="97" y="1"/>
                    <a:pt x="0" y="55"/>
                    <a:pt x="0" y="141"/>
                  </a:cubicBezTo>
                  <a:cubicBezTo>
                    <a:pt x="0" y="227"/>
                    <a:pt x="97" y="324"/>
                    <a:pt x="183" y="324"/>
                  </a:cubicBezTo>
                  <a:cubicBezTo>
                    <a:pt x="270" y="324"/>
                    <a:pt x="367" y="227"/>
                    <a:pt x="367" y="141"/>
                  </a:cubicBezTo>
                  <a:cubicBezTo>
                    <a:pt x="367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6" name="Google Shape;2022;p48"/>
            <p:cNvSpPr/>
            <p:nvPr/>
          </p:nvSpPr>
          <p:spPr>
            <a:xfrm>
              <a:off x="9380014" y="2395688"/>
              <a:ext cx="25052" cy="22870"/>
            </a:xfrm>
            <a:custGeom>
              <a:avLst/>
              <a:gdLst/>
              <a:ahLst/>
              <a:cxnLst/>
              <a:rect l="l" t="t" r="r" b="b"/>
              <a:pathLst>
                <a:path w="356" h="325" extrusionOk="0">
                  <a:moveTo>
                    <a:pt x="18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7" name="Google Shape;2023;p48"/>
            <p:cNvSpPr/>
            <p:nvPr/>
          </p:nvSpPr>
          <p:spPr>
            <a:xfrm>
              <a:off x="9455873" y="2395688"/>
              <a:ext cx="22026" cy="22870"/>
            </a:xfrm>
            <a:custGeom>
              <a:avLst/>
              <a:gdLst/>
              <a:ahLst/>
              <a:cxnLst/>
              <a:rect l="l" t="t" r="r" b="b"/>
              <a:pathLst>
                <a:path w="313" h="325" extrusionOk="0">
                  <a:moveTo>
                    <a:pt x="140" y="1"/>
                  </a:moveTo>
                  <a:cubicBezTo>
                    <a:pt x="43" y="1"/>
                    <a:pt x="0" y="55"/>
                    <a:pt x="0" y="141"/>
                  </a:cubicBezTo>
                  <a:cubicBezTo>
                    <a:pt x="0" y="227"/>
                    <a:pt x="43" y="324"/>
                    <a:pt x="140" y="324"/>
                  </a:cubicBezTo>
                  <a:cubicBezTo>
                    <a:pt x="227" y="324"/>
                    <a:pt x="313" y="227"/>
                    <a:pt x="313" y="141"/>
                  </a:cubicBezTo>
                  <a:cubicBezTo>
                    <a:pt x="313" y="55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8" name="Google Shape;2024;p48"/>
            <p:cNvSpPr/>
            <p:nvPr/>
          </p:nvSpPr>
          <p:spPr>
            <a:xfrm>
              <a:off x="9528706" y="2395688"/>
              <a:ext cx="22026" cy="22870"/>
            </a:xfrm>
            <a:custGeom>
              <a:avLst/>
              <a:gdLst/>
              <a:ahLst/>
              <a:cxnLst/>
              <a:rect l="l" t="t" r="r" b="b"/>
              <a:pathLst>
                <a:path w="313" h="325" extrusionOk="0">
                  <a:moveTo>
                    <a:pt x="184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4" y="324"/>
                  </a:cubicBezTo>
                  <a:cubicBezTo>
                    <a:pt x="270" y="324"/>
                    <a:pt x="313" y="227"/>
                    <a:pt x="313" y="141"/>
                  </a:cubicBezTo>
                  <a:cubicBezTo>
                    <a:pt x="313" y="55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9" name="Google Shape;2025;p48"/>
            <p:cNvSpPr/>
            <p:nvPr/>
          </p:nvSpPr>
          <p:spPr>
            <a:xfrm>
              <a:off x="9601539" y="2395688"/>
              <a:ext cx="25122" cy="22870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40" name="Google Shape;2026;p48"/>
            <p:cNvSpPr/>
            <p:nvPr/>
          </p:nvSpPr>
          <p:spPr>
            <a:xfrm>
              <a:off x="9674373" y="2395688"/>
              <a:ext cx="25122" cy="22870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7" y="1"/>
                    <a:pt x="0" y="55"/>
                    <a:pt x="0" y="141"/>
                  </a:cubicBezTo>
                  <a:cubicBezTo>
                    <a:pt x="0" y="227"/>
                    <a:pt x="87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41" name="Google Shape;2027;p48"/>
            <p:cNvSpPr/>
            <p:nvPr/>
          </p:nvSpPr>
          <p:spPr>
            <a:xfrm>
              <a:off x="9750232" y="2395688"/>
              <a:ext cx="22096" cy="22870"/>
            </a:xfrm>
            <a:custGeom>
              <a:avLst/>
              <a:gdLst/>
              <a:ahLst/>
              <a:cxnLst/>
              <a:rect l="l" t="t" r="r" b="b"/>
              <a:pathLst>
                <a:path w="314" h="325" extrusionOk="0">
                  <a:moveTo>
                    <a:pt x="130" y="1"/>
                  </a:moveTo>
                  <a:cubicBezTo>
                    <a:pt x="44" y="1"/>
                    <a:pt x="0" y="55"/>
                    <a:pt x="0" y="141"/>
                  </a:cubicBezTo>
                  <a:cubicBezTo>
                    <a:pt x="0" y="227"/>
                    <a:pt x="44" y="324"/>
                    <a:pt x="130" y="324"/>
                  </a:cubicBezTo>
                  <a:cubicBezTo>
                    <a:pt x="216" y="324"/>
                    <a:pt x="313" y="227"/>
                    <a:pt x="313" y="141"/>
                  </a:cubicBezTo>
                  <a:cubicBezTo>
                    <a:pt x="313" y="55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42" name="Google Shape;2028;p48"/>
            <p:cNvSpPr/>
            <p:nvPr/>
          </p:nvSpPr>
          <p:spPr>
            <a:xfrm>
              <a:off x="9234348" y="2468521"/>
              <a:ext cx="22800" cy="22096"/>
            </a:xfrm>
            <a:custGeom>
              <a:avLst/>
              <a:gdLst/>
              <a:ahLst/>
              <a:cxn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43" name="Google Shape;2029;p48"/>
            <p:cNvSpPr/>
            <p:nvPr/>
          </p:nvSpPr>
          <p:spPr>
            <a:xfrm>
              <a:off x="9307181" y="2468521"/>
              <a:ext cx="25826" cy="22096"/>
            </a:xfrm>
            <a:custGeom>
              <a:avLst/>
              <a:gdLst/>
              <a:ahLst/>
              <a:cxn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44" name="Google Shape;2030;p48"/>
            <p:cNvSpPr/>
            <p:nvPr/>
          </p:nvSpPr>
          <p:spPr>
            <a:xfrm>
              <a:off x="9380014" y="2468521"/>
              <a:ext cx="25052" cy="22096"/>
            </a:xfrm>
            <a:custGeom>
              <a:avLst/>
              <a:gdLst/>
              <a:ahLst/>
              <a:cxn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45" name="Google Shape;2031;p48"/>
            <p:cNvSpPr/>
            <p:nvPr/>
          </p:nvSpPr>
          <p:spPr>
            <a:xfrm>
              <a:off x="9455873" y="2468521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46" name="Google Shape;2032;p48"/>
            <p:cNvSpPr/>
            <p:nvPr/>
          </p:nvSpPr>
          <p:spPr>
            <a:xfrm>
              <a:off x="9528706" y="2468521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47" name="Google Shape;2033;p48"/>
            <p:cNvSpPr/>
            <p:nvPr/>
          </p:nvSpPr>
          <p:spPr>
            <a:xfrm>
              <a:off x="9601539" y="2468521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48" name="Google Shape;2034;p48"/>
            <p:cNvSpPr/>
            <p:nvPr/>
          </p:nvSpPr>
          <p:spPr>
            <a:xfrm>
              <a:off x="9674373" y="2468521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49" name="Google Shape;2035;p48"/>
            <p:cNvSpPr/>
            <p:nvPr/>
          </p:nvSpPr>
          <p:spPr>
            <a:xfrm>
              <a:off x="9750232" y="2468521"/>
              <a:ext cx="22096" cy="22096"/>
            </a:xfrm>
            <a:custGeom>
              <a:avLst/>
              <a:gdLst/>
              <a:ahLst/>
              <a:cxn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50" name="Google Shape;2036;p48"/>
            <p:cNvSpPr/>
            <p:nvPr/>
          </p:nvSpPr>
          <p:spPr>
            <a:xfrm>
              <a:off x="9234348" y="2541354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51" name="Google Shape;2037;p48"/>
            <p:cNvSpPr/>
            <p:nvPr/>
          </p:nvSpPr>
          <p:spPr>
            <a:xfrm>
              <a:off x="9307181" y="2541354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52" name="Google Shape;2038;p48"/>
            <p:cNvSpPr/>
            <p:nvPr/>
          </p:nvSpPr>
          <p:spPr>
            <a:xfrm>
              <a:off x="9380014" y="2541354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53" name="Google Shape;2039;p48"/>
            <p:cNvSpPr/>
            <p:nvPr/>
          </p:nvSpPr>
          <p:spPr>
            <a:xfrm>
              <a:off x="9455873" y="2541354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54" name="Google Shape;2040;p48"/>
            <p:cNvSpPr/>
            <p:nvPr/>
          </p:nvSpPr>
          <p:spPr>
            <a:xfrm>
              <a:off x="9528706" y="2541354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55" name="Google Shape;2041;p48"/>
            <p:cNvSpPr/>
            <p:nvPr/>
          </p:nvSpPr>
          <p:spPr>
            <a:xfrm>
              <a:off x="9601539" y="2541354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56" name="Google Shape;2042;p48"/>
            <p:cNvSpPr/>
            <p:nvPr/>
          </p:nvSpPr>
          <p:spPr>
            <a:xfrm>
              <a:off x="9674373" y="2541354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57" name="Google Shape;2043;p48"/>
            <p:cNvSpPr/>
            <p:nvPr/>
          </p:nvSpPr>
          <p:spPr>
            <a:xfrm>
              <a:off x="9750232" y="2541354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58" name="Google Shape;2044;p48"/>
            <p:cNvSpPr/>
            <p:nvPr/>
          </p:nvSpPr>
          <p:spPr>
            <a:xfrm>
              <a:off x="9234348" y="2614187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59" name="Google Shape;2045;p48"/>
            <p:cNvSpPr/>
            <p:nvPr/>
          </p:nvSpPr>
          <p:spPr>
            <a:xfrm>
              <a:off x="9307181" y="2614187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60" name="Google Shape;2046;p48"/>
            <p:cNvSpPr/>
            <p:nvPr/>
          </p:nvSpPr>
          <p:spPr>
            <a:xfrm>
              <a:off x="9380014" y="2614187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61" name="Google Shape;2047;p48"/>
            <p:cNvSpPr/>
            <p:nvPr/>
          </p:nvSpPr>
          <p:spPr>
            <a:xfrm>
              <a:off x="9455873" y="2614187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62" name="Google Shape;2048;p48"/>
            <p:cNvSpPr/>
            <p:nvPr/>
          </p:nvSpPr>
          <p:spPr>
            <a:xfrm>
              <a:off x="9528706" y="2614187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63" name="Google Shape;2049;p48"/>
            <p:cNvSpPr/>
            <p:nvPr/>
          </p:nvSpPr>
          <p:spPr>
            <a:xfrm>
              <a:off x="9601539" y="2614187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64" name="Google Shape;2050;p48"/>
            <p:cNvSpPr/>
            <p:nvPr/>
          </p:nvSpPr>
          <p:spPr>
            <a:xfrm>
              <a:off x="9674373" y="2614187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65" name="Google Shape;2051;p48"/>
            <p:cNvSpPr/>
            <p:nvPr/>
          </p:nvSpPr>
          <p:spPr>
            <a:xfrm>
              <a:off x="9750232" y="2614187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66" name="Google Shape;2052;p48"/>
            <p:cNvSpPr/>
            <p:nvPr/>
          </p:nvSpPr>
          <p:spPr>
            <a:xfrm>
              <a:off x="9234348" y="2690046"/>
              <a:ext cx="22800" cy="22096"/>
            </a:xfrm>
            <a:custGeom>
              <a:avLst/>
              <a:gdLst/>
              <a:ahLst/>
              <a:cxn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44"/>
                    <a:pt x="0" y="130"/>
                  </a:cubicBezTo>
                  <a:cubicBezTo>
                    <a:pt x="0" y="270"/>
                    <a:pt x="54" y="314"/>
                    <a:pt x="183" y="314"/>
                  </a:cubicBezTo>
                  <a:cubicBezTo>
                    <a:pt x="270" y="314"/>
                    <a:pt x="323" y="270"/>
                    <a:pt x="323" y="130"/>
                  </a:cubicBezTo>
                  <a:cubicBezTo>
                    <a:pt x="323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67" name="Google Shape;2053;p48"/>
            <p:cNvSpPr/>
            <p:nvPr/>
          </p:nvSpPr>
          <p:spPr>
            <a:xfrm>
              <a:off x="9307181" y="2690046"/>
              <a:ext cx="25826" cy="22096"/>
            </a:xfrm>
            <a:custGeom>
              <a:avLst/>
              <a:gdLst/>
              <a:ahLst/>
              <a:cxn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44"/>
                    <a:pt x="0" y="130"/>
                  </a:cubicBezTo>
                  <a:cubicBezTo>
                    <a:pt x="0" y="270"/>
                    <a:pt x="97" y="314"/>
                    <a:pt x="183" y="314"/>
                  </a:cubicBezTo>
                  <a:cubicBezTo>
                    <a:pt x="270" y="314"/>
                    <a:pt x="367" y="270"/>
                    <a:pt x="367" y="130"/>
                  </a:cubicBezTo>
                  <a:cubicBezTo>
                    <a:pt x="367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68" name="Google Shape;2054;p48"/>
            <p:cNvSpPr/>
            <p:nvPr/>
          </p:nvSpPr>
          <p:spPr>
            <a:xfrm>
              <a:off x="9380014" y="2690046"/>
              <a:ext cx="25052" cy="22096"/>
            </a:xfrm>
            <a:custGeom>
              <a:avLst/>
              <a:gdLst/>
              <a:ahLst/>
              <a:cxn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69" name="Google Shape;2055;p48"/>
            <p:cNvSpPr/>
            <p:nvPr/>
          </p:nvSpPr>
          <p:spPr>
            <a:xfrm>
              <a:off x="9455873" y="2690046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44"/>
                    <a:pt x="0" y="130"/>
                  </a:cubicBezTo>
                  <a:cubicBezTo>
                    <a:pt x="0" y="270"/>
                    <a:pt x="43" y="314"/>
                    <a:pt x="140" y="314"/>
                  </a:cubicBezTo>
                  <a:cubicBezTo>
                    <a:pt x="227" y="314"/>
                    <a:pt x="313" y="270"/>
                    <a:pt x="313" y="130"/>
                  </a:cubicBezTo>
                  <a:cubicBezTo>
                    <a:pt x="313" y="44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70" name="Google Shape;2056;p48"/>
            <p:cNvSpPr/>
            <p:nvPr/>
          </p:nvSpPr>
          <p:spPr>
            <a:xfrm>
              <a:off x="9528706" y="2690046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4" y="314"/>
                  </a:cubicBezTo>
                  <a:cubicBezTo>
                    <a:pt x="270" y="314"/>
                    <a:pt x="313" y="270"/>
                    <a:pt x="313" y="130"/>
                  </a:cubicBezTo>
                  <a:cubicBezTo>
                    <a:pt x="313" y="44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71" name="Google Shape;2057;p48"/>
            <p:cNvSpPr/>
            <p:nvPr/>
          </p:nvSpPr>
          <p:spPr>
            <a:xfrm>
              <a:off x="9601539" y="2690046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72" name="Google Shape;2058;p48"/>
            <p:cNvSpPr/>
            <p:nvPr/>
          </p:nvSpPr>
          <p:spPr>
            <a:xfrm>
              <a:off x="9674373" y="2690046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44"/>
                    <a:pt x="0" y="130"/>
                  </a:cubicBezTo>
                  <a:cubicBezTo>
                    <a:pt x="0" y="270"/>
                    <a:pt x="87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73" name="Google Shape;2059;p48"/>
            <p:cNvSpPr/>
            <p:nvPr/>
          </p:nvSpPr>
          <p:spPr>
            <a:xfrm>
              <a:off x="9750232" y="2690046"/>
              <a:ext cx="22096" cy="22096"/>
            </a:xfrm>
            <a:custGeom>
              <a:avLst/>
              <a:gdLst/>
              <a:ahLst/>
              <a:cxn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44"/>
                    <a:pt x="0" y="130"/>
                  </a:cubicBezTo>
                  <a:cubicBezTo>
                    <a:pt x="0" y="270"/>
                    <a:pt x="44" y="314"/>
                    <a:pt x="130" y="314"/>
                  </a:cubicBezTo>
                  <a:cubicBezTo>
                    <a:pt x="216" y="314"/>
                    <a:pt x="313" y="270"/>
                    <a:pt x="313" y="130"/>
                  </a:cubicBezTo>
                  <a:cubicBezTo>
                    <a:pt x="313" y="44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97153" name="Picture 73"/>
          <p:cNvPicPr>
            <a:picLocks noChangeAspect="1"/>
          </p:cNvPicPr>
          <p:nvPr/>
        </p:nvPicPr>
        <p:blipFill rotWithShape="1">
          <a:blip r:embed="rId3"/>
          <a:srcRect l="5116" t="4801" r="4032" b="4567"/>
          <a:stretch>
            <a:fillRect/>
          </a:stretch>
        </p:blipFill>
        <p:spPr>
          <a:xfrm>
            <a:off x="6458607" y="28656"/>
            <a:ext cx="958129" cy="915926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73" name="image2.png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16736" y="39881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Picture 2" descr="C:\Users\tiocs\OneDrive\Gambar\Screenshot\Screenshot (72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345389"/>
            <a:ext cx="8928991" cy="4674633"/>
          </a:xfrm>
          <a:prstGeom prst="rect">
            <a:avLst/>
          </a:prstGeom>
          <a:noFill/>
        </p:spPr>
      </p:pic>
      <p:sp>
        <p:nvSpPr>
          <p:cNvPr id="3" name="Rectangle 8"/>
          <p:cNvSpPr/>
          <p:nvPr/>
        </p:nvSpPr>
        <p:spPr>
          <a:xfrm>
            <a:off x="6444208" y="339502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9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44208" y="320993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10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3950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80541" y="293330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7" name="Picture 2" descr="C:\Users\tiocs\OneDrive\Gambar\Screenshot\Screenshot (73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339502"/>
            <a:ext cx="8928992" cy="4680520"/>
          </a:xfrm>
          <a:prstGeom prst="rect">
            <a:avLst/>
          </a:prstGeom>
          <a:noFill/>
        </p:spPr>
      </p:pic>
      <p:sp>
        <p:nvSpPr>
          <p:cNvPr id="3" name="Rectangle 8"/>
          <p:cNvSpPr/>
          <p:nvPr/>
        </p:nvSpPr>
        <p:spPr>
          <a:xfrm>
            <a:off x="6444208" y="339502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9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44208" y="320993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10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3950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80541" y="293330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8" name="Picture 2" descr="C:\Users\tiocs\OneDrive\Gambar\Screenshot\Screenshot (74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411510"/>
            <a:ext cx="8928992" cy="4608512"/>
          </a:xfrm>
          <a:prstGeom prst="rect">
            <a:avLst/>
          </a:prstGeom>
          <a:noFill/>
        </p:spPr>
      </p:pic>
      <p:sp>
        <p:nvSpPr>
          <p:cNvPr id="3" name="Rectangle 8"/>
          <p:cNvSpPr/>
          <p:nvPr/>
        </p:nvSpPr>
        <p:spPr>
          <a:xfrm>
            <a:off x="6444208" y="339502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9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44208" y="320993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10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3950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80541" y="293330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9" name="Picture 2" descr="C:\Users\tiocs\OneDrive\Gambar\Screenshot\Screenshot (75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339502"/>
            <a:ext cx="8928992" cy="4752528"/>
          </a:xfrm>
          <a:prstGeom prst="rect">
            <a:avLst/>
          </a:prstGeom>
          <a:noFill/>
        </p:spPr>
      </p:pic>
      <p:sp>
        <p:nvSpPr>
          <p:cNvPr id="3" name="Rectangle 8"/>
          <p:cNvSpPr/>
          <p:nvPr/>
        </p:nvSpPr>
        <p:spPr>
          <a:xfrm>
            <a:off x="6444208" y="339502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9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44208" y="320993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10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3950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80541" y="293330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0" name="Picture 2" descr="C:\Users\tiocs\OneDrive\Gambar\Screenshot\Screenshot (76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411510"/>
            <a:ext cx="8928992" cy="4608512"/>
          </a:xfrm>
          <a:prstGeom prst="rect">
            <a:avLst/>
          </a:prstGeom>
          <a:noFill/>
        </p:spPr>
      </p:pic>
      <p:sp>
        <p:nvSpPr>
          <p:cNvPr id="3" name="Rectangle 8"/>
          <p:cNvSpPr/>
          <p:nvPr/>
        </p:nvSpPr>
        <p:spPr>
          <a:xfrm>
            <a:off x="6444208" y="339502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9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44208" y="320993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10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3950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80541" y="293330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1" name="Picture 1" descr="Description: C:\Users\Ahnaf Fattan Safaraz\Pictures\UNPAM LOGO.png"/>
          <p:cNvPicPr>
            <a:picLocks/>
          </p:cNvPicPr>
          <p:nvPr/>
        </p:nvPicPr>
        <p:blipFill>
          <a:blip r:embed="rId2"/>
          <a:srcRect l="6236" t="4660" r="6073" b="4858"/>
          <a:stretch>
            <a:fillRect/>
          </a:stretch>
        </p:blipFill>
        <p:spPr bwMode="auto">
          <a:xfrm>
            <a:off x="5878108" y="123478"/>
            <a:ext cx="864096" cy="8826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" name="Google Shape;1995;p48"/>
          <p:cNvGrpSpPr/>
          <p:nvPr/>
        </p:nvGrpSpPr>
        <p:grpSpPr>
          <a:xfrm>
            <a:off x="5005292" y="774567"/>
            <a:ext cx="802052" cy="537206"/>
            <a:chOff x="9234348" y="2174936"/>
            <a:chExt cx="537980" cy="537206"/>
          </a:xfrm>
        </p:grpSpPr>
        <p:sp>
          <p:nvSpPr>
            <p:cNvPr id="1049292" name="Google Shape;1996;p48"/>
            <p:cNvSpPr/>
            <p:nvPr/>
          </p:nvSpPr>
          <p:spPr>
            <a:xfrm>
              <a:off x="9234348" y="2174936"/>
              <a:ext cx="22800" cy="22026"/>
            </a:xfrm>
            <a:custGeom>
              <a:avLst/>
              <a:gdLst/>
              <a:ahLst/>
              <a:cxnLst/>
              <a:rect l="l" t="t" r="r" b="b"/>
              <a:pathLst>
                <a:path w="324" h="313" extrusionOk="0">
                  <a:moveTo>
                    <a:pt x="183" y="0"/>
                  </a:moveTo>
                  <a:cubicBezTo>
                    <a:pt x="54" y="0"/>
                    <a:pt x="0" y="43"/>
                    <a:pt x="0" y="173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73"/>
                  </a:cubicBezTo>
                  <a:cubicBezTo>
                    <a:pt x="323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93" name="Google Shape;1997;p48"/>
            <p:cNvSpPr/>
            <p:nvPr/>
          </p:nvSpPr>
          <p:spPr>
            <a:xfrm>
              <a:off x="9307181" y="2174936"/>
              <a:ext cx="25826" cy="22026"/>
            </a:xfrm>
            <a:custGeom>
              <a:avLst/>
              <a:gdLst/>
              <a:ahLst/>
              <a:cxnLst/>
              <a:rect l="l" t="t" r="r" b="b"/>
              <a:pathLst>
                <a:path w="367" h="313" extrusionOk="0">
                  <a:moveTo>
                    <a:pt x="183" y="0"/>
                  </a:moveTo>
                  <a:cubicBezTo>
                    <a:pt x="97" y="0"/>
                    <a:pt x="0" y="43"/>
                    <a:pt x="0" y="173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73"/>
                  </a:cubicBezTo>
                  <a:cubicBezTo>
                    <a:pt x="367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94" name="Google Shape;1998;p48"/>
            <p:cNvSpPr/>
            <p:nvPr/>
          </p:nvSpPr>
          <p:spPr>
            <a:xfrm>
              <a:off x="9380014" y="2174936"/>
              <a:ext cx="25052" cy="22026"/>
            </a:xfrm>
            <a:custGeom>
              <a:avLst/>
              <a:gdLst/>
              <a:ahLst/>
              <a:cxnLst/>
              <a:rect l="l" t="t" r="r" b="b"/>
              <a:pathLst>
                <a:path w="356" h="313" extrusionOk="0">
                  <a:moveTo>
                    <a:pt x="18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95" name="Google Shape;1999;p48"/>
            <p:cNvSpPr/>
            <p:nvPr/>
          </p:nvSpPr>
          <p:spPr>
            <a:xfrm>
              <a:off x="9455873" y="2174936"/>
              <a:ext cx="22026" cy="22026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140" y="0"/>
                  </a:moveTo>
                  <a:cubicBezTo>
                    <a:pt x="43" y="0"/>
                    <a:pt x="0" y="43"/>
                    <a:pt x="0" y="173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73"/>
                  </a:cubicBezTo>
                  <a:cubicBezTo>
                    <a:pt x="313" y="43"/>
                    <a:pt x="227" y="0"/>
                    <a:pt x="14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96" name="Google Shape;2000;p48"/>
            <p:cNvSpPr/>
            <p:nvPr/>
          </p:nvSpPr>
          <p:spPr>
            <a:xfrm>
              <a:off x="9528706" y="2174936"/>
              <a:ext cx="22026" cy="22026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184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73"/>
                  </a:cubicBezTo>
                  <a:cubicBezTo>
                    <a:pt x="313" y="43"/>
                    <a:pt x="270" y="0"/>
                    <a:pt x="184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97" name="Google Shape;2001;p48"/>
            <p:cNvSpPr/>
            <p:nvPr/>
          </p:nvSpPr>
          <p:spPr>
            <a:xfrm>
              <a:off x="9601539" y="2174936"/>
              <a:ext cx="25122" cy="22026"/>
            </a:xfrm>
            <a:custGeom>
              <a:avLst/>
              <a:gdLst/>
              <a:ahLst/>
              <a:cxn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98" name="Google Shape;2002;p48"/>
            <p:cNvSpPr/>
            <p:nvPr/>
          </p:nvSpPr>
          <p:spPr>
            <a:xfrm>
              <a:off x="9674373" y="2174936"/>
              <a:ext cx="25122" cy="22026"/>
            </a:xfrm>
            <a:custGeom>
              <a:avLst/>
              <a:gdLst/>
              <a:ahLst/>
              <a:cxn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7" y="0"/>
                    <a:pt x="0" y="43"/>
                    <a:pt x="0" y="173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99" name="Google Shape;2003;p48"/>
            <p:cNvSpPr/>
            <p:nvPr/>
          </p:nvSpPr>
          <p:spPr>
            <a:xfrm>
              <a:off x="9750232" y="2174936"/>
              <a:ext cx="22096" cy="22026"/>
            </a:xfrm>
            <a:custGeom>
              <a:avLst/>
              <a:gdLst/>
              <a:ahLst/>
              <a:cxnLst/>
              <a:rect l="l" t="t" r="r" b="b"/>
              <a:pathLst>
                <a:path w="314" h="313" extrusionOk="0">
                  <a:moveTo>
                    <a:pt x="130" y="0"/>
                  </a:moveTo>
                  <a:cubicBezTo>
                    <a:pt x="44" y="0"/>
                    <a:pt x="0" y="43"/>
                    <a:pt x="0" y="173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73"/>
                  </a:cubicBezTo>
                  <a:cubicBezTo>
                    <a:pt x="313" y="43"/>
                    <a:pt x="216" y="0"/>
                    <a:pt x="13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00" name="Google Shape;2004;p48"/>
            <p:cNvSpPr/>
            <p:nvPr/>
          </p:nvSpPr>
          <p:spPr>
            <a:xfrm>
              <a:off x="9234348" y="2247769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0"/>
                  </a:moveTo>
                  <a:cubicBezTo>
                    <a:pt x="54" y="0"/>
                    <a:pt x="0" y="87"/>
                    <a:pt x="0" y="173"/>
                  </a:cubicBezTo>
                  <a:cubicBezTo>
                    <a:pt x="0" y="270"/>
                    <a:pt x="54" y="356"/>
                    <a:pt x="183" y="356"/>
                  </a:cubicBezTo>
                  <a:cubicBezTo>
                    <a:pt x="270" y="356"/>
                    <a:pt x="323" y="270"/>
                    <a:pt x="323" y="173"/>
                  </a:cubicBezTo>
                  <a:cubicBezTo>
                    <a:pt x="323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01" name="Google Shape;2005;p48"/>
            <p:cNvSpPr/>
            <p:nvPr/>
          </p:nvSpPr>
          <p:spPr>
            <a:xfrm>
              <a:off x="9307181" y="2247769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0"/>
                  </a:moveTo>
                  <a:cubicBezTo>
                    <a:pt x="97" y="0"/>
                    <a:pt x="0" y="87"/>
                    <a:pt x="0" y="173"/>
                  </a:cubicBezTo>
                  <a:cubicBezTo>
                    <a:pt x="0" y="270"/>
                    <a:pt x="97" y="356"/>
                    <a:pt x="183" y="356"/>
                  </a:cubicBezTo>
                  <a:cubicBezTo>
                    <a:pt x="270" y="356"/>
                    <a:pt x="367" y="270"/>
                    <a:pt x="367" y="173"/>
                  </a:cubicBezTo>
                  <a:cubicBezTo>
                    <a:pt x="367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02" name="Google Shape;2006;p48"/>
            <p:cNvSpPr/>
            <p:nvPr/>
          </p:nvSpPr>
          <p:spPr>
            <a:xfrm>
              <a:off x="9380014" y="2247769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03" name="Google Shape;2007;p48"/>
            <p:cNvSpPr/>
            <p:nvPr/>
          </p:nvSpPr>
          <p:spPr>
            <a:xfrm>
              <a:off x="9455873" y="2247769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0"/>
                  </a:moveTo>
                  <a:cubicBezTo>
                    <a:pt x="43" y="0"/>
                    <a:pt x="0" y="87"/>
                    <a:pt x="0" y="173"/>
                  </a:cubicBezTo>
                  <a:cubicBezTo>
                    <a:pt x="0" y="270"/>
                    <a:pt x="43" y="356"/>
                    <a:pt x="140" y="356"/>
                  </a:cubicBezTo>
                  <a:cubicBezTo>
                    <a:pt x="227" y="356"/>
                    <a:pt x="313" y="270"/>
                    <a:pt x="313" y="173"/>
                  </a:cubicBezTo>
                  <a:cubicBezTo>
                    <a:pt x="313" y="87"/>
                    <a:pt x="227" y="0"/>
                    <a:pt x="14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04" name="Google Shape;2008;p48"/>
            <p:cNvSpPr/>
            <p:nvPr/>
          </p:nvSpPr>
          <p:spPr>
            <a:xfrm>
              <a:off x="9528706" y="2247769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4" y="356"/>
                  </a:cubicBezTo>
                  <a:cubicBezTo>
                    <a:pt x="270" y="356"/>
                    <a:pt x="313" y="270"/>
                    <a:pt x="313" y="173"/>
                  </a:cubicBezTo>
                  <a:cubicBezTo>
                    <a:pt x="313" y="87"/>
                    <a:pt x="270" y="0"/>
                    <a:pt x="184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05" name="Google Shape;2009;p48"/>
            <p:cNvSpPr/>
            <p:nvPr/>
          </p:nvSpPr>
          <p:spPr>
            <a:xfrm>
              <a:off x="9601539" y="2247769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06" name="Google Shape;2010;p48"/>
            <p:cNvSpPr/>
            <p:nvPr/>
          </p:nvSpPr>
          <p:spPr>
            <a:xfrm>
              <a:off x="9674373" y="2247769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7" y="0"/>
                    <a:pt x="0" y="87"/>
                    <a:pt x="0" y="173"/>
                  </a:cubicBezTo>
                  <a:cubicBezTo>
                    <a:pt x="0" y="270"/>
                    <a:pt x="87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07" name="Google Shape;2011;p48"/>
            <p:cNvSpPr/>
            <p:nvPr/>
          </p:nvSpPr>
          <p:spPr>
            <a:xfrm>
              <a:off x="9750232" y="2247769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0"/>
                  </a:moveTo>
                  <a:cubicBezTo>
                    <a:pt x="44" y="0"/>
                    <a:pt x="0" y="87"/>
                    <a:pt x="0" y="173"/>
                  </a:cubicBezTo>
                  <a:cubicBezTo>
                    <a:pt x="0" y="270"/>
                    <a:pt x="44" y="356"/>
                    <a:pt x="130" y="356"/>
                  </a:cubicBezTo>
                  <a:cubicBezTo>
                    <a:pt x="216" y="356"/>
                    <a:pt x="313" y="270"/>
                    <a:pt x="313" y="173"/>
                  </a:cubicBezTo>
                  <a:cubicBezTo>
                    <a:pt x="313" y="87"/>
                    <a:pt x="216" y="0"/>
                    <a:pt x="13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08" name="Google Shape;2012;p48"/>
            <p:cNvSpPr/>
            <p:nvPr/>
          </p:nvSpPr>
          <p:spPr>
            <a:xfrm>
              <a:off x="9234348" y="2319829"/>
              <a:ext cx="22800" cy="25896"/>
            </a:xfrm>
            <a:custGeom>
              <a:avLst/>
              <a:gdLst/>
              <a:ahLst/>
              <a:cxnLst/>
              <a:rect l="l" t="t" r="r" b="b"/>
              <a:pathLst>
                <a:path w="324" h="368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67"/>
                    <a:pt x="183" y="367"/>
                  </a:cubicBezTo>
                  <a:cubicBezTo>
                    <a:pt x="270" y="367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09" name="Google Shape;2013;p48"/>
            <p:cNvSpPr/>
            <p:nvPr/>
          </p:nvSpPr>
          <p:spPr>
            <a:xfrm>
              <a:off x="9307181" y="2319829"/>
              <a:ext cx="25826" cy="25896"/>
            </a:xfrm>
            <a:custGeom>
              <a:avLst/>
              <a:gdLst/>
              <a:ahLst/>
              <a:cxnLst/>
              <a:rect l="l" t="t" r="r" b="b"/>
              <a:pathLst>
                <a:path w="367" h="368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67"/>
                    <a:pt x="183" y="367"/>
                  </a:cubicBezTo>
                  <a:cubicBezTo>
                    <a:pt x="270" y="367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10" name="Google Shape;2014;p48"/>
            <p:cNvSpPr/>
            <p:nvPr/>
          </p:nvSpPr>
          <p:spPr>
            <a:xfrm>
              <a:off x="9380014" y="2319829"/>
              <a:ext cx="25052" cy="2589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11" name="Google Shape;2015;p48"/>
            <p:cNvSpPr/>
            <p:nvPr/>
          </p:nvSpPr>
          <p:spPr>
            <a:xfrm>
              <a:off x="9455873" y="2319829"/>
              <a:ext cx="22026" cy="25896"/>
            </a:xfrm>
            <a:custGeom>
              <a:avLst/>
              <a:gdLst/>
              <a:ahLst/>
              <a:cxnLst/>
              <a:rect l="l" t="t" r="r" b="b"/>
              <a:pathLst>
                <a:path w="313" h="368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67"/>
                    <a:pt x="140" y="367"/>
                  </a:cubicBezTo>
                  <a:cubicBezTo>
                    <a:pt x="227" y="367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12" name="Google Shape;2016;p48"/>
            <p:cNvSpPr/>
            <p:nvPr/>
          </p:nvSpPr>
          <p:spPr>
            <a:xfrm>
              <a:off x="9528706" y="2319829"/>
              <a:ext cx="22026" cy="25896"/>
            </a:xfrm>
            <a:custGeom>
              <a:avLst/>
              <a:gdLst/>
              <a:ahLst/>
              <a:cxnLst/>
              <a:rect l="l" t="t" r="r" b="b"/>
              <a:pathLst>
                <a:path w="313" h="368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4" y="367"/>
                  </a:cubicBezTo>
                  <a:cubicBezTo>
                    <a:pt x="270" y="367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13" name="Google Shape;2017;p48"/>
            <p:cNvSpPr/>
            <p:nvPr/>
          </p:nvSpPr>
          <p:spPr>
            <a:xfrm>
              <a:off x="9601539" y="2319829"/>
              <a:ext cx="25122" cy="25896"/>
            </a:xfrm>
            <a:custGeom>
              <a:avLst/>
              <a:gdLst/>
              <a:ahLst/>
              <a:cxn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14" name="Google Shape;2018;p48"/>
            <p:cNvSpPr/>
            <p:nvPr/>
          </p:nvSpPr>
          <p:spPr>
            <a:xfrm>
              <a:off x="9674373" y="2319829"/>
              <a:ext cx="25122" cy="25896"/>
            </a:xfrm>
            <a:custGeom>
              <a:avLst/>
              <a:gdLst/>
              <a:ahLst/>
              <a:cxn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15" name="Google Shape;2019;p48"/>
            <p:cNvSpPr/>
            <p:nvPr/>
          </p:nvSpPr>
          <p:spPr>
            <a:xfrm>
              <a:off x="9750232" y="2319829"/>
              <a:ext cx="22096" cy="25896"/>
            </a:xfrm>
            <a:custGeom>
              <a:avLst/>
              <a:gdLst/>
              <a:ahLst/>
              <a:cxnLst/>
              <a:rect l="l" t="t" r="r" b="b"/>
              <a:pathLst>
                <a:path w="314" h="368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67"/>
                    <a:pt x="130" y="367"/>
                  </a:cubicBezTo>
                  <a:cubicBezTo>
                    <a:pt x="216" y="367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16" name="Google Shape;2020;p48"/>
            <p:cNvSpPr/>
            <p:nvPr/>
          </p:nvSpPr>
          <p:spPr>
            <a:xfrm>
              <a:off x="9234348" y="2395688"/>
              <a:ext cx="22800" cy="22870"/>
            </a:xfrm>
            <a:custGeom>
              <a:avLst/>
              <a:gdLst/>
              <a:ahLst/>
              <a:cxnLst/>
              <a:rect l="l" t="t" r="r" b="b"/>
              <a:pathLst>
                <a:path w="324" h="325" extrusionOk="0">
                  <a:moveTo>
                    <a:pt x="183" y="1"/>
                  </a:moveTo>
                  <a:cubicBezTo>
                    <a:pt x="54" y="1"/>
                    <a:pt x="0" y="55"/>
                    <a:pt x="0" y="141"/>
                  </a:cubicBezTo>
                  <a:cubicBezTo>
                    <a:pt x="0" y="227"/>
                    <a:pt x="54" y="324"/>
                    <a:pt x="183" y="324"/>
                  </a:cubicBezTo>
                  <a:cubicBezTo>
                    <a:pt x="270" y="324"/>
                    <a:pt x="323" y="227"/>
                    <a:pt x="323" y="141"/>
                  </a:cubicBezTo>
                  <a:cubicBezTo>
                    <a:pt x="323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17" name="Google Shape;2021;p48"/>
            <p:cNvSpPr/>
            <p:nvPr/>
          </p:nvSpPr>
          <p:spPr>
            <a:xfrm>
              <a:off x="9307181" y="2395688"/>
              <a:ext cx="25826" cy="22870"/>
            </a:xfrm>
            <a:custGeom>
              <a:avLst/>
              <a:gdLst/>
              <a:ahLst/>
              <a:cxnLst/>
              <a:rect l="l" t="t" r="r" b="b"/>
              <a:pathLst>
                <a:path w="367" h="325" extrusionOk="0">
                  <a:moveTo>
                    <a:pt x="183" y="1"/>
                  </a:moveTo>
                  <a:cubicBezTo>
                    <a:pt x="97" y="1"/>
                    <a:pt x="0" y="55"/>
                    <a:pt x="0" y="141"/>
                  </a:cubicBezTo>
                  <a:cubicBezTo>
                    <a:pt x="0" y="227"/>
                    <a:pt x="97" y="324"/>
                    <a:pt x="183" y="324"/>
                  </a:cubicBezTo>
                  <a:cubicBezTo>
                    <a:pt x="270" y="324"/>
                    <a:pt x="367" y="227"/>
                    <a:pt x="367" y="141"/>
                  </a:cubicBezTo>
                  <a:cubicBezTo>
                    <a:pt x="367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18" name="Google Shape;2022;p48"/>
            <p:cNvSpPr/>
            <p:nvPr/>
          </p:nvSpPr>
          <p:spPr>
            <a:xfrm>
              <a:off x="9380014" y="2395688"/>
              <a:ext cx="25052" cy="22870"/>
            </a:xfrm>
            <a:custGeom>
              <a:avLst/>
              <a:gdLst/>
              <a:ahLst/>
              <a:cxnLst/>
              <a:rect l="l" t="t" r="r" b="b"/>
              <a:pathLst>
                <a:path w="356" h="325" extrusionOk="0">
                  <a:moveTo>
                    <a:pt x="18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19" name="Google Shape;2023;p48"/>
            <p:cNvSpPr/>
            <p:nvPr/>
          </p:nvSpPr>
          <p:spPr>
            <a:xfrm>
              <a:off x="9455873" y="2395688"/>
              <a:ext cx="22026" cy="22870"/>
            </a:xfrm>
            <a:custGeom>
              <a:avLst/>
              <a:gdLst/>
              <a:ahLst/>
              <a:cxnLst/>
              <a:rect l="l" t="t" r="r" b="b"/>
              <a:pathLst>
                <a:path w="313" h="325" extrusionOk="0">
                  <a:moveTo>
                    <a:pt x="140" y="1"/>
                  </a:moveTo>
                  <a:cubicBezTo>
                    <a:pt x="43" y="1"/>
                    <a:pt x="0" y="55"/>
                    <a:pt x="0" y="141"/>
                  </a:cubicBezTo>
                  <a:cubicBezTo>
                    <a:pt x="0" y="227"/>
                    <a:pt x="43" y="324"/>
                    <a:pt x="140" y="324"/>
                  </a:cubicBezTo>
                  <a:cubicBezTo>
                    <a:pt x="227" y="324"/>
                    <a:pt x="313" y="227"/>
                    <a:pt x="313" y="141"/>
                  </a:cubicBezTo>
                  <a:cubicBezTo>
                    <a:pt x="313" y="55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20" name="Google Shape;2024;p48"/>
            <p:cNvSpPr/>
            <p:nvPr/>
          </p:nvSpPr>
          <p:spPr>
            <a:xfrm>
              <a:off x="9528706" y="2395688"/>
              <a:ext cx="22026" cy="22870"/>
            </a:xfrm>
            <a:custGeom>
              <a:avLst/>
              <a:gdLst/>
              <a:ahLst/>
              <a:cxnLst/>
              <a:rect l="l" t="t" r="r" b="b"/>
              <a:pathLst>
                <a:path w="313" h="325" extrusionOk="0">
                  <a:moveTo>
                    <a:pt x="184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4" y="324"/>
                  </a:cubicBezTo>
                  <a:cubicBezTo>
                    <a:pt x="270" y="324"/>
                    <a:pt x="313" y="227"/>
                    <a:pt x="313" y="141"/>
                  </a:cubicBezTo>
                  <a:cubicBezTo>
                    <a:pt x="313" y="55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21" name="Google Shape;2025;p48"/>
            <p:cNvSpPr/>
            <p:nvPr/>
          </p:nvSpPr>
          <p:spPr>
            <a:xfrm>
              <a:off x="9601539" y="2395688"/>
              <a:ext cx="25122" cy="22870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22" name="Google Shape;2026;p48"/>
            <p:cNvSpPr/>
            <p:nvPr/>
          </p:nvSpPr>
          <p:spPr>
            <a:xfrm>
              <a:off x="9674373" y="2395688"/>
              <a:ext cx="25122" cy="22870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7" y="1"/>
                    <a:pt x="0" y="55"/>
                    <a:pt x="0" y="141"/>
                  </a:cubicBezTo>
                  <a:cubicBezTo>
                    <a:pt x="0" y="227"/>
                    <a:pt x="87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23" name="Google Shape;2027;p48"/>
            <p:cNvSpPr/>
            <p:nvPr/>
          </p:nvSpPr>
          <p:spPr>
            <a:xfrm>
              <a:off x="9750232" y="2395688"/>
              <a:ext cx="22096" cy="22870"/>
            </a:xfrm>
            <a:custGeom>
              <a:avLst/>
              <a:gdLst/>
              <a:ahLst/>
              <a:cxnLst/>
              <a:rect l="l" t="t" r="r" b="b"/>
              <a:pathLst>
                <a:path w="314" h="325" extrusionOk="0">
                  <a:moveTo>
                    <a:pt x="130" y="1"/>
                  </a:moveTo>
                  <a:cubicBezTo>
                    <a:pt x="44" y="1"/>
                    <a:pt x="0" y="55"/>
                    <a:pt x="0" y="141"/>
                  </a:cubicBezTo>
                  <a:cubicBezTo>
                    <a:pt x="0" y="227"/>
                    <a:pt x="44" y="324"/>
                    <a:pt x="130" y="324"/>
                  </a:cubicBezTo>
                  <a:cubicBezTo>
                    <a:pt x="216" y="324"/>
                    <a:pt x="313" y="227"/>
                    <a:pt x="313" y="141"/>
                  </a:cubicBezTo>
                  <a:cubicBezTo>
                    <a:pt x="313" y="55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24" name="Google Shape;2028;p48"/>
            <p:cNvSpPr/>
            <p:nvPr/>
          </p:nvSpPr>
          <p:spPr>
            <a:xfrm>
              <a:off x="9234348" y="2468521"/>
              <a:ext cx="22800" cy="22096"/>
            </a:xfrm>
            <a:custGeom>
              <a:avLst/>
              <a:gdLst/>
              <a:ahLst/>
              <a:cxn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25" name="Google Shape;2029;p48"/>
            <p:cNvSpPr/>
            <p:nvPr/>
          </p:nvSpPr>
          <p:spPr>
            <a:xfrm>
              <a:off x="9307181" y="2468521"/>
              <a:ext cx="25826" cy="22096"/>
            </a:xfrm>
            <a:custGeom>
              <a:avLst/>
              <a:gdLst/>
              <a:ahLst/>
              <a:cxn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26" name="Google Shape;2030;p48"/>
            <p:cNvSpPr/>
            <p:nvPr/>
          </p:nvSpPr>
          <p:spPr>
            <a:xfrm>
              <a:off x="9380014" y="2468521"/>
              <a:ext cx="25052" cy="22096"/>
            </a:xfrm>
            <a:custGeom>
              <a:avLst/>
              <a:gdLst/>
              <a:ahLst/>
              <a:cxn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27" name="Google Shape;2031;p48"/>
            <p:cNvSpPr/>
            <p:nvPr/>
          </p:nvSpPr>
          <p:spPr>
            <a:xfrm>
              <a:off x="9455873" y="2468521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28" name="Google Shape;2032;p48"/>
            <p:cNvSpPr/>
            <p:nvPr/>
          </p:nvSpPr>
          <p:spPr>
            <a:xfrm>
              <a:off x="9528706" y="2468521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29" name="Google Shape;2033;p48"/>
            <p:cNvSpPr/>
            <p:nvPr/>
          </p:nvSpPr>
          <p:spPr>
            <a:xfrm>
              <a:off x="9601539" y="2468521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30" name="Google Shape;2034;p48"/>
            <p:cNvSpPr/>
            <p:nvPr/>
          </p:nvSpPr>
          <p:spPr>
            <a:xfrm>
              <a:off x="9674373" y="2468521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31" name="Google Shape;2035;p48"/>
            <p:cNvSpPr/>
            <p:nvPr/>
          </p:nvSpPr>
          <p:spPr>
            <a:xfrm>
              <a:off x="9750232" y="2468521"/>
              <a:ext cx="22096" cy="22096"/>
            </a:xfrm>
            <a:custGeom>
              <a:avLst/>
              <a:gdLst/>
              <a:ahLst/>
              <a:cxn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32" name="Google Shape;2036;p48"/>
            <p:cNvSpPr/>
            <p:nvPr/>
          </p:nvSpPr>
          <p:spPr>
            <a:xfrm>
              <a:off x="9234348" y="2541354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33" name="Google Shape;2037;p48"/>
            <p:cNvSpPr/>
            <p:nvPr/>
          </p:nvSpPr>
          <p:spPr>
            <a:xfrm>
              <a:off x="9307181" y="2541354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34" name="Google Shape;2038;p48"/>
            <p:cNvSpPr/>
            <p:nvPr/>
          </p:nvSpPr>
          <p:spPr>
            <a:xfrm>
              <a:off x="9380014" y="2541354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35" name="Google Shape;2039;p48"/>
            <p:cNvSpPr/>
            <p:nvPr/>
          </p:nvSpPr>
          <p:spPr>
            <a:xfrm>
              <a:off x="9455873" y="2541354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36" name="Google Shape;2040;p48"/>
            <p:cNvSpPr/>
            <p:nvPr/>
          </p:nvSpPr>
          <p:spPr>
            <a:xfrm>
              <a:off x="9528706" y="2541354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37" name="Google Shape;2041;p48"/>
            <p:cNvSpPr/>
            <p:nvPr/>
          </p:nvSpPr>
          <p:spPr>
            <a:xfrm>
              <a:off x="9601539" y="2541354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38" name="Google Shape;2042;p48"/>
            <p:cNvSpPr/>
            <p:nvPr/>
          </p:nvSpPr>
          <p:spPr>
            <a:xfrm>
              <a:off x="9674373" y="2541354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39" name="Google Shape;2043;p48"/>
            <p:cNvSpPr/>
            <p:nvPr/>
          </p:nvSpPr>
          <p:spPr>
            <a:xfrm>
              <a:off x="9750232" y="2541354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40" name="Google Shape;2044;p48"/>
            <p:cNvSpPr/>
            <p:nvPr/>
          </p:nvSpPr>
          <p:spPr>
            <a:xfrm>
              <a:off x="9234348" y="2614187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41" name="Google Shape;2045;p48"/>
            <p:cNvSpPr/>
            <p:nvPr/>
          </p:nvSpPr>
          <p:spPr>
            <a:xfrm>
              <a:off x="9307181" y="2614187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42" name="Google Shape;2046;p48"/>
            <p:cNvSpPr/>
            <p:nvPr/>
          </p:nvSpPr>
          <p:spPr>
            <a:xfrm>
              <a:off x="9380014" y="2614187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43" name="Google Shape;2047;p48"/>
            <p:cNvSpPr/>
            <p:nvPr/>
          </p:nvSpPr>
          <p:spPr>
            <a:xfrm>
              <a:off x="9455873" y="2614187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44" name="Google Shape;2048;p48"/>
            <p:cNvSpPr/>
            <p:nvPr/>
          </p:nvSpPr>
          <p:spPr>
            <a:xfrm>
              <a:off x="9528706" y="2614187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45" name="Google Shape;2049;p48"/>
            <p:cNvSpPr/>
            <p:nvPr/>
          </p:nvSpPr>
          <p:spPr>
            <a:xfrm>
              <a:off x="9601539" y="2614187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46" name="Google Shape;2050;p48"/>
            <p:cNvSpPr/>
            <p:nvPr/>
          </p:nvSpPr>
          <p:spPr>
            <a:xfrm>
              <a:off x="9674373" y="2614187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47" name="Google Shape;2051;p48"/>
            <p:cNvSpPr/>
            <p:nvPr/>
          </p:nvSpPr>
          <p:spPr>
            <a:xfrm>
              <a:off x="9750232" y="2614187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48" name="Google Shape;2052;p48"/>
            <p:cNvSpPr/>
            <p:nvPr/>
          </p:nvSpPr>
          <p:spPr>
            <a:xfrm>
              <a:off x="9234348" y="2690046"/>
              <a:ext cx="22800" cy="22096"/>
            </a:xfrm>
            <a:custGeom>
              <a:avLst/>
              <a:gdLst/>
              <a:ahLst/>
              <a:cxn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44"/>
                    <a:pt x="0" y="130"/>
                  </a:cubicBezTo>
                  <a:cubicBezTo>
                    <a:pt x="0" y="270"/>
                    <a:pt x="54" y="314"/>
                    <a:pt x="183" y="314"/>
                  </a:cubicBezTo>
                  <a:cubicBezTo>
                    <a:pt x="270" y="314"/>
                    <a:pt x="323" y="270"/>
                    <a:pt x="323" y="130"/>
                  </a:cubicBezTo>
                  <a:cubicBezTo>
                    <a:pt x="323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49" name="Google Shape;2053;p48"/>
            <p:cNvSpPr/>
            <p:nvPr/>
          </p:nvSpPr>
          <p:spPr>
            <a:xfrm>
              <a:off x="9307181" y="2690046"/>
              <a:ext cx="25826" cy="22096"/>
            </a:xfrm>
            <a:custGeom>
              <a:avLst/>
              <a:gdLst/>
              <a:ahLst/>
              <a:cxn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44"/>
                    <a:pt x="0" y="130"/>
                  </a:cubicBezTo>
                  <a:cubicBezTo>
                    <a:pt x="0" y="270"/>
                    <a:pt x="97" y="314"/>
                    <a:pt x="183" y="314"/>
                  </a:cubicBezTo>
                  <a:cubicBezTo>
                    <a:pt x="270" y="314"/>
                    <a:pt x="367" y="270"/>
                    <a:pt x="367" y="130"/>
                  </a:cubicBezTo>
                  <a:cubicBezTo>
                    <a:pt x="367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50" name="Google Shape;2054;p48"/>
            <p:cNvSpPr/>
            <p:nvPr/>
          </p:nvSpPr>
          <p:spPr>
            <a:xfrm>
              <a:off x="9380014" y="2690046"/>
              <a:ext cx="25052" cy="22096"/>
            </a:xfrm>
            <a:custGeom>
              <a:avLst/>
              <a:gdLst/>
              <a:ahLst/>
              <a:cxn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51" name="Google Shape;2055;p48"/>
            <p:cNvSpPr/>
            <p:nvPr/>
          </p:nvSpPr>
          <p:spPr>
            <a:xfrm>
              <a:off x="9455873" y="2690046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44"/>
                    <a:pt x="0" y="130"/>
                  </a:cubicBezTo>
                  <a:cubicBezTo>
                    <a:pt x="0" y="270"/>
                    <a:pt x="43" y="314"/>
                    <a:pt x="140" y="314"/>
                  </a:cubicBezTo>
                  <a:cubicBezTo>
                    <a:pt x="227" y="314"/>
                    <a:pt x="313" y="270"/>
                    <a:pt x="313" y="130"/>
                  </a:cubicBezTo>
                  <a:cubicBezTo>
                    <a:pt x="313" y="44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52" name="Google Shape;2056;p48"/>
            <p:cNvSpPr/>
            <p:nvPr/>
          </p:nvSpPr>
          <p:spPr>
            <a:xfrm>
              <a:off x="9528706" y="2690046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4" y="314"/>
                  </a:cubicBezTo>
                  <a:cubicBezTo>
                    <a:pt x="270" y="314"/>
                    <a:pt x="313" y="270"/>
                    <a:pt x="313" y="130"/>
                  </a:cubicBezTo>
                  <a:cubicBezTo>
                    <a:pt x="313" y="44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53" name="Google Shape;2057;p48"/>
            <p:cNvSpPr/>
            <p:nvPr/>
          </p:nvSpPr>
          <p:spPr>
            <a:xfrm>
              <a:off x="9601539" y="2690046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54" name="Google Shape;2058;p48"/>
            <p:cNvSpPr/>
            <p:nvPr/>
          </p:nvSpPr>
          <p:spPr>
            <a:xfrm>
              <a:off x="9674373" y="2690046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44"/>
                    <a:pt x="0" y="130"/>
                  </a:cubicBezTo>
                  <a:cubicBezTo>
                    <a:pt x="0" y="270"/>
                    <a:pt x="87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55" name="Google Shape;2059;p48"/>
            <p:cNvSpPr/>
            <p:nvPr/>
          </p:nvSpPr>
          <p:spPr>
            <a:xfrm>
              <a:off x="9750232" y="2690046"/>
              <a:ext cx="22096" cy="22096"/>
            </a:xfrm>
            <a:custGeom>
              <a:avLst/>
              <a:gdLst/>
              <a:ahLst/>
              <a:cxn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44"/>
                    <a:pt x="0" y="130"/>
                  </a:cubicBezTo>
                  <a:cubicBezTo>
                    <a:pt x="0" y="270"/>
                    <a:pt x="44" y="314"/>
                    <a:pt x="130" y="314"/>
                  </a:cubicBezTo>
                  <a:cubicBezTo>
                    <a:pt x="216" y="314"/>
                    <a:pt x="313" y="270"/>
                    <a:pt x="313" y="130"/>
                  </a:cubicBezTo>
                  <a:cubicBezTo>
                    <a:pt x="313" y="44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97172" name="Picture 73"/>
          <p:cNvPicPr>
            <a:picLocks noChangeAspect="1"/>
          </p:cNvPicPr>
          <p:nvPr/>
        </p:nvPicPr>
        <p:blipFill rotWithShape="1">
          <a:blip r:embed="rId3"/>
          <a:srcRect l="5116" t="4801" r="4032" b="4567"/>
          <a:stretch>
            <a:fillRect/>
          </a:stretch>
        </p:blipFill>
        <p:spPr>
          <a:xfrm>
            <a:off x="6742204" y="102264"/>
            <a:ext cx="958129" cy="915926"/>
          </a:xfrm>
          <a:prstGeom prst="flowChartConnector">
            <a:avLst/>
          </a:prstGeom>
          <a:ln>
            <a:noFill/>
          </a:ln>
          <a:effectLst/>
        </p:spPr>
      </p:pic>
      <p:sp>
        <p:nvSpPr>
          <p:cNvPr id="1049356" name="Rectangle 5"/>
          <p:cNvSpPr/>
          <p:nvPr/>
        </p:nvSpPr>
        <p:spPr>
          <a:xfrm>
            <a:off x="715657" y="1707654"/>
            <a:ext cx="3878108" cy="10081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357" name="Flowchart: Magnetic Disk 75"/>
          <p:cNvSpPr/>
          <p:nvPr/>
        </p:nvSpPr>
        <p:spPr>
          <a:xfrm>
            <a:off x="827584" y="1815666"/>
            <a:ext cx="504056" cy="792088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358" name="TextBox 76"/>
          <p:cNvSpPr txBox="1"/>
          <p:nvPr/>
        </p:nvSpPr>
        <p:spPr>
          <a:xfrm>
            <a:off x="845311" y="2139702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dirty="0" smtClean="0">
                <a:latin typeface="Arial Black" pitchFamily="34" charset="0"/>
              </a:rPr>
              <a:t>03</a:t>
            </a:r>
            <a:endParaRPr lang="en-US" sz="1600" dirty="0">
              <a:latin typeface="Arial Black" pitchFamily="34" charset="0"/>
            </a:endParaRPr>
          </a:p>
        </p:txBody>
      </p:sp>
      <p:sp>
        <p:nvSpPr>
          <p:cNvPr id="1049359" name="TextBox 77"/>
          <p:cNvSpPr txBox="1"/>
          <p:nvPr/>
        </p:nvSpPr>
        <p:spPr>
          <a:xfrm>
            <a:off x="1691680" y="209293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800" dirty="0" smtClean="0">
                <a:latin typeface="Arial Black" pitchFamily="34" charset="0"/>
              </a:rPr>
              <a:t>PANDAS</a:t>
            </a:r>
            <a:r>
              <a:rPr lang="en-ID" sz="1800" dirty="0" smtClean="0">
                <a:latin typeface="Arial Black" pitchFamily="34" charset="0"/>
              </a:rPr>
              <a:t> </a:t>
            </a:r>
            <a:endParaRPr lang="en-US" sz="1800" dirty="0">
              <a:latin typeface="Arial Black" pitchFamily="34" charset="0"/>
            </a:endParaRPr>
          </a:p>
        </p:txBody>
      </p:sp>
      <p:sp>
        <p:nvSpPr>
          <p:cNvPr id="1049360" name="Flowchart: Punched Tape 78"/>
          <p:cNvSpPr/>
          <p:nvPr/>
        </p:nvSpPr>
        <p:spPr>
          <a:xfrm>
            <a:off x="728143" y="3075806"/>
            <a:ext cx="3878108" cy="1512168"/>
          </a:xfrm>
          <a:prstGeom prst="flowChartPunchedTape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361" name="TextBox 79"/>
          <p:cNvSpPr txBox="1"/>
          <p:nvPr/>
        </p:nvSpPr>
        <p:spPr>
          <a:xfrm>
            <a:off x="747139" y="3360062"/>
            <a:ext cx="40723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D" sz="2000" dirty="0" err="1" smtClean="0">
                <a:latin typeface="Algerian" pitchFamily="82" charset="0"/>
              </a:rPr>
              <a:t>Dat</a:t>
            </a:r>
            <a:r>
              <a:rPr lang="id-ID" sz="2000" dirty="0" smtClean="0">
                <a:latin typeface="Algerian" pitchFamily="82" charset="0"/>
              </a:rPr>
              <a:t>a aggregation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id-ID" sz="2000" dirty="0" smtClean="0">
                <a:latin typeface="Algerian" pitchFamily="82" charset="0"/>
              </a:rPr>
              <a:t>Statistical analysis</a:t>
            </a:r>
            <a:endParaRPr lang="en-ID" sz="2000" dirty="0" smtClean="0">
              <a:latin typeface="Algerian" pitchFamily="82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ID" sz="2000" dirty="0" smtClean="0">
                <a:latin typeface="Algerian" pitchFamily="82" charset="0"/>
              </a:rPr>
              <a:t>Data </a:t>
            </a:r>
            <a:r>
              <a:rPr lang="id-ID" sz="2000" dirty="0" smtClean="0">
                <a:latin typeface="Algerian" pitchFamily="82" charset="0"/>
              </a:rPr>
              <a:t>transformation</a:t>
            </a:r>
            <a:endParaRPr lang="en-US" sz="2000" dirty="0">
              <a:latin typeface="Algerian" pitchFamily="82" charset="0"/>
            </a:endParaRPr>
          </a:p>
        </p:txBody>
      </p:sp>
      <p:pic>
        <p:nvPicPr>
          <p:cNvPr id="75" name="image2.png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07771" y="40771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3" name="Picture 2" descr="C:\Users\tiocs\OneDrive\Gambar\Screenshot\Screenshot (77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339502"/>
            <a:ext cx="8928992" cy="4680520"/>
          </a:xfrm>
          <a:prstGeom prst="rect">
            <a:avLst/>
          </a:prstGeom>
          <a:noFill/>
        </p:spPr>
      </p:pic>
      <p:sp>
        <p:nvSpPr>
          <p:cNvPr id="3" name="Rectangle 8"/>
          <p:cNvSpPr/>
          <p:nvPr/>
        </p:nvSpPr>
        <p:spPr>
          <a:xfrm>
            <a:off x="6444208" y="339502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9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44208" y="320993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10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3950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80541" y="293330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4" name="Picture 2" descr="C:\Users\tiocs\OneDrive\Gambar\Screenshot\Screenshot (78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339502"/>
            <a:ext cx="8928992" cy="4680520"/>
          </a:xfrm>
          <a:prstGeom prst="rect">
            <a:avLst/>
          </a:prstGeom>
          <a:noFill/>
        </p:spPr>
      </p:pic>
      <p:sp>
        <p:nvSpPr>
          <p:cNvPr id="3" name="Rectangle 8"/>
          <p:cNvSpPr/>
          <p:nvPr/>
        </p:nvSpPr>
        <p:spPr>
          <a:xfrm>
            <a:off x="6444208" y="339502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9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44208" y="320993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10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3950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80541" y="293330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5" name="Picture 2" descr="C:\Users\tiocs\OneDrive\Gambar\Screenshot\Screenshot (80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411510"/>
            <a:ext cx="8928992" cy="4680520"/>
          </a:xfrm>
          <a:prstGeom prst="rect">
            <a:avLst/>
          </a:prstGeom>
          <a:noFill/>
        </p:spPr>
      </p:pic>
      <p:sp>
        <p:nvSpPr>
          <p:cNvPr id="3" name="Rectangle 8"/>
          <p:cNvSpPr/>
          <p:nvPr/>
        </p:nvSpPr>
        <p:spPr>
          <a:xfrm>
            <a:off x="6444208" y="339502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9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44208" y="320993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10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3950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80541" y="293330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6" name="Picture 2" descr="C:\Users\tiocs\OneDrive\Gambar\Screenshot\Screenshot (81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399153"/>
            <a:ext cx="8928992" cy="4733764"/>
          </a:xfrm>
          <a:prstGeom prst="rect">
            <a:avLst/>
          </a:prstGeom>
          <a:noFill/>
        </p:spPr>
      </p:pic>
      <p:sp>
        <p:nvSpPr>
          <p:cNvPr id="3" name="Rectangle 8"/>
          <p:cNvSpPr/>
          <p:nvPr/>
        </p:nvSpPr>
        <p:spPr>
          <a:xfrm>
            <a:off x="6444208" y="339502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9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44208" y="320993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10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3950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80541" y="293330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1899;p48"/>
          <p:cNvGrpSpPr/>
          <p:nvPr/>
        </p:nvGrpSpPr>
        <p:grpSpPr>
          <a:xfrm>
            <a:off x="8284473" y="2571761"/>
            <a:ext cx="537980" cy="537206"/>
            <a:chOff x="9234348" y="2174936"/>
            <a:chExt cx="537980" cy="537206"/>
          </a:xfrm>
        </p:grpSpPr>
        <p:sp>
          <p:nvSpPr>
            <p:cNvPr id="1048881" name="Google Shape;1900;p48"/>
            <p:cNvSpPr/>
            <p:nvPr/>
          </p:nvSpPr>
          <p:spPr>
            <a:xfrm>
              <a:off x="9234348" y="2174936"/>
              <a:ext cx="22800" cy="22026"/>
            </a:xfrm>
            <a:custGeom>
              <a:avLst/>
              <a:gdLst/>
              <a:ahLst/>
              <a:cxnLst/>
              <a:rect l="l" t="t" r="r" b="b"/>
              <a:pathLst>
                <a:path w="324" h="313" extrusionOk="0">
                  <a:moveTo>
                    <a:pt x="183" y="0"/>
                  </a:moveTo>
                  <a:cubicBezTo>
                    <a:pt x="54" y="0"/>
                    <a:pt x="0" y="43"/>
                    <a:pt x="0" y="173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73"/>
                  </a:cubicBezTo>
                  <a:cubicBezTo>
                    <a:pt x="323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82" name="Google Shape;1901;p48"/>
            <p:cNvSpPr/>
            <p:nvPr/>
          </p:nvSpPr>
          <p:spPr>
            <a:xfrm>
              <a:off x="9307181" y="2174936"/>
              <a:ext cx="25826" cy="22026"/>
            </a:xfrm>
            <a:custGeom>
              <a:avLst/>
              <a:gdLst/>
              <a:ahLst/>
              <a:cxnLst/>
              <a:rect l="l" t="t" r="r" b="b"/>
              <a:pathLst>
                <a:path w="367" h="313" extrusionOk="0">
                  <a:moveTo>
                    <a:pt x="183" y="0"/>
                  </a:moveTo>
                  <a:cubicBezTo>
                    <a:pt x="97" y="0"/>
                    <a:pt x="0" y="43"/>
                    <a:pt x="0" y="173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73"/>
                  </a:cubicBezTo>
                  <a:cubicBezTo>
                    <a:pt x="367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83" name="Google Shape;1902;p48"/>
            <p:cNvSpPr/>
            <p:nvPr/>
          </p:nvSpPr>
          <p:spPr>
            <a:xfrm>
              <a:off x="9380014" y="2174936"/>
              <a:ext cx="25052" cy="22026"/>
            </a:xfrm>
            <a:custGeom>
              <a:avLst/>
              <a:gdLst/>
              <a:ahLst/>
              <a:cxnLst/>
              <a:rect l="l" t="t" r="r" b="b"/>
              <a:pathLst>
                <a:path w="356" h="313" extrusionOk="0">
                  <a:moveTo>
                    <a:pt x="18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84" name="Google Shape;1903;p48"/>
            <p:cNvSpPr/>
            <p:nvPr/>
          </p:nvSpPr>
          <p:spPr>
            <a:xfrm>
              <a:off x="9455873" y="2174936"/>
              <a:ext cx="22026" cy="22026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140" y="0"/>
                  </a:moveTo>
                  <a:cubicBezTo>
                    <a:pt x="43" y="0"/>
                    <a:pt x="0" y="43"/>
                    <a:pt x="0" y="173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73"/>
                  </a:cubicBezTo>
                  <a:cubicBezTo>
                    <a:pt x="313" y="43"/>
                    <a:pt x="227" y="0"/>
                    <a:pt x="14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85" name="Google Shape;1904;p48"/>
            <p:cNvSpPr/>
            <p:nvPr/>
          </p:nvSpPr>
          <p:spPr>
            <a:xfrm>
              <a:off x="9528706" y="2174936"/>
              <a:ext cx="22026" cy="22026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184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73"/>
                  </a:cubicBezTo>
                  <a:cubicBezTo>
                    <a:pt x="313" y="43"/>
                    <a:pt x="270" y="0"/>
                    <a:pt x="18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86" name="Google Shape;1905;p48"/>
            <p:cNvSpPr/>
            <p:nvPr/>
          </p:nvSpPr>
          <p:spPr>
            <a:xfrm>
              <a:off x="9601539" y="2174936"/>
              <a:ext cx="25122" cy="22026"/>
            </a:xfrm>
            <a:custGeom>
              <a:avLst/>
              <a:gdLst/>
              <a:ahLst/>
              <a:cxn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87" name="Google Shape;1906;p48"/>
            <p:cNvSpPr/>
            <p:nvPr/>
          </p:nvSpPr>
          <p:spPr>
            <a:xfrm>
              <a:off x="9674373" y="2174936"/>
              <a:ext cx="25122" cy="22026"/>
            </a:xfrm>
            <a:custGeom>
              <a:avLst/>
              <a:gdLst/>
              <a:ahLst/>
              <a:cxn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7" y="0"/>
                    <a:pt x="0" y="43"/>
                    <a:pt x="0" y="173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88" name="Google Shape;1907;p48"/>
            <p:cNvSpPr/>
            <p:nvPr/>
          </p:nvSpPr>
          <p:spPr>
            <a:xfrm>
              <a:off x="9750232" y="2174936"/>
              <a:ext cx="22096" cy="22026"/>
            </a:xfrm>
            <a:custGeom>
              <a:avLst/>
              <a:gdLst/>
              <a:ahLst/>
              <a:cxnLst/>
              <a:rect l="l" t="t" r="r" b="b"/>
              <a:pathLst>
                <a:path w="314" h="313" extrusionOk="0">
                  <a:moveTo>
                    <a:pt x="130" y="0"/>
                  </a:moveTo>
                  <a:cubicBezTo>
                    <a:pt x="44" y="0"/>
                    <a:pt x="0" y="43"/>
                    <a:pt x="0" y="173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73"/>
                  </a:cubicBezTo>
                  <a:cubicBezTo>
                    <a:pt x="313" y="43"/>
                    <a:pt x="216" y="0"/>
                    <a:pt x="13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89" name="Google Shape;1908;p48"/>
            <p:cNvSpPr/>
            <p:nvPr/>
          </p:nvSpPr>
          <p:spPr>
            <a:xfrm>
              <a:off x="9234348" y="2247769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0"/>
                  </a:moveTo>
                  <a:cubicBezTo>
                    <a:pt x="54" y="0"/>
                    <a:pt x="0" y="87"/>
                    <a:pt x="0" y="173"/>
                  </a:cubicBezTo>
                  <a:cubicBezTo>
                    <a:pt x="0" y="270"/>
                    <a:pt x="54" y="356"/>
                    <a:pt x="183" y="356"/>
                  </a:cubicBezTo>
                  <a:cubicBezTo>
                    <a:pt x="270" y="356"/>
                    <a:pt x="323" y="270"/>
                    <a:pt x="323" y="173"/>
                  </a:cubicBezTo>
                  <a:cubicBezTo>
                    <a:pt x="323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90" name="Google Shape;1909;p48"/>
            <p:cNvSpPr/>
            <p:nvPr/>
          </p:nvSpPr>
          <p:spPr>
            <a:xfrm>
              <a:off x="9307181" y="2247769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0"/>
                  </a:moveTo>
                  <a:cubicBezTo>
                    <a:pt x="97" y="0"/>
                    <a:pt x="0" y="87"/>
                    <a:pt x="0" y="173"/>
                  </a:cubicBezTo>
                  <a:cubicBezTo>
                    <a:pt x="0" y="270"/>
                    <a:pt x="97" y="356"/>
                    <a:pt x="183" y="356"/>
                  </a:cubicBezTo>
                  <a:cubicBezTo>
                    <a:pt x="270" y="356"/>
                    <a:pt x="367" y="270"/>
                    <a:pt x="367" y="173"/>
                  </a:cubicBezTo>
                  <a:cubicBezTo>
                    <a:pt x="367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91" name="Google Shape;1910;p48"/>
            <p:cNvSpPr/>
            <p:nvPr/>
          </p:nvSpPr>
          <p:spPr>
            <a:xfrm>
              <a:off x="9380014" y="2247769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92" name="Google Shape;1911;p48"/>
            <p:cNvSpPr/>
            <p:nvPr/>
          </p:nvSpPr>
          <p:spPr>
            <a:xfrm>
              <a:off x="9455873" y="2247769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0"/>
                  </a:moveTo>
                  <a:cubicBezTo>
                    <a:pt x="43" y="0"/>
                    <a:pt x="0" y="87"/>
                    <a:pt x="0" y="173"/>
                  </a:cubicBezTo>
                  <a:cubicBezTo>
                    <a:pt x="0" y="270"/>
                    <a:pt x="43" y="356"/>
                    <a:pt x="140" y="356"/>
                  </a:cubicBezTo>
                  <a:cubicBezTo>
                    <a:pt x="227" y="356"/>
                    <a:pt x="313" y="270"/>
                    <a:pt x="313" y="173"/>
                  </a:cubicBezTo>
                  <a:cubicBezTo>
                    <a:pt x="313" y="87"/>
                    <a:pt x="227" y="0"/>
                    <a:pt x="14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93" name="Google Shape;1912;p48"/>
            <p:cNvSpPr/>
            <p:nvPr/>
          </p:nvSpPr>
          <p:spPr>
            <a:xfrm>
              <a:off x="9528706" y="2247769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4" y="356"/>
                  </a:cubicBezTo>
                  <a:cubicBezTo>
                    <a:pt x="270" y="356"/>
                    <a:pt x="313" y="270"/>
                    <a:pt x="313" y="173"/>
                  </a:cubicBezTo>
                  <a:cubicBezTo>
                    <a:pt x="313" y="87"/>
                    <a:pt x="270" y="0"/>
                    <a:pt x="18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94" name="Google Shape;1913;p48"/>
            <p:cNvSpPr/>
            <p:nvPr/>
          </p:nvSpPr>
          <p:spPr>
            <a:xfrm>
              <a:off x="9601539" y="2247769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95" name="Google Shape;1914;p48"/>
            <p:cNvSpPr/>
            <p:nvPr/>
          </p:nvSpPr>
          <p:spPr>
            <a:xfrm>
              <a:off x="9674373" y="2247769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7" y="0"/>
                    <a:pt x="0" y="87"/>
                    <a:pt x="0" y="173"/>
                  </a:cubicBezTo>
                  <a:cubicBezTo>
                    <a:pt x="0" y="270"/>
                    <a:pt x="87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96" name="Google Shape;1915;p48"/>
            <p:cNvSpPr/>
            <p:nvPr/>
          </p:nvSpPr>
          <p:spPr>
            <a:xfrm>
              <a:off x="9750232" y="2247769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0"/>
                  </a:moveTo>
                  <a:cubicBezTo>
                    <a:pt x="44" y="0"/>
                    <a:pt x="0" y="87"/>
                    <a:pt x="0" y="173"/>
                  </a:cubicBezTo>
                  <a:cubicBezTo>
                    <a:pt x="0" y="270"/>
                    <a:pt x="44" y="356"/>
                    <a:pt x="130" y="356"/>
                  </a:cubicBezTo>
                  <a:cubicBezTo>
                    <a:pt x="216" y="356"/>
                    <a:pt x="313" y="270"/>
                    <a:pt x="313" y="173"/>
                  </a:cubicBezTo>
                  <a:cubicBezTo>
                    <a:pt x="313" y="87"/>
                    <a:pt x="216" y="0"/>
                    <a:pt x="13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97" name="Google Shape;1916;p48"/>
            <p:cNvSpPr/>
            <p:nvPr/>
          </p:nvSpPr>
          <p:spPr>
            <a:xfrm>
              <a:off x="9234348" y="2319829"/>
              <a:ext cx="22800" cy="25896"/>
            </a:xfrm>
            <a:custGeom>
              <a:avLst/>
              <a:gdLst/>
              <a:ahLst/>
              <a:cxnLst/>
              <a:rect l="l" t="t" r="r" b="b"/>
              <a:pathLst>
                <a:path w="324" h="368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67"/>
                    <a:pt x="183" y="367"/>
                  </a:cubicBezTo>
                  <a:cubicBezTo>
                    <a:pt x="270" y="367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98" name="Google Shape;1917;p48"/>
            <p:cNvSpPr/>
            <p:nvPr/>
          </p:nvSpPr>
          <p:spPr>
            <a:xfrm>
              <a:off x="9307181" y="2319829"/>
              <a:ext cx="25826" cy="25896"/>
            </a:xfrm>
            <a:custGeom>
              <a:avLst/>
              <a:gdLst/>
              <a:ahLst/>
              <a:cxnLst/>
              <a:rect l="l" t="t" r="r" b="b"/>
              <a:pathLst>
                <a:path w="367" h="368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67"/>
                    <a:pt x="183" y="367"/>
                  </a:cubicBezTo>
                  <a:cubicBezTo>
                    <a:pt x="270" y="367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99" name="Google Shape;1918;p48"/>
            <p:cNvSpPr/>
            <p:nvPr/>
          </p:nvSpPr>
          <p:spPr>
            <a:xfrm>
              <a:off x="9380014" y="2319829"/>
              <a:ext cx="25052" cy="2589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00" name="Google Shape;1919;p48"/>
            <p:cNvSpPr/>
            <p:nvPr/>
          </p:nvSpPr>
          <p:spPr>
            <a:xfrm>
              <a:off x="9455873" y="2319829"/>
              <a:ext cx="22026" cy="25896"/>
            </a:xfrm>
            <a:custGeom>
              <a:avLst/>
              <a:gdLst/>
              <a:ahLst/>
              <a:cxnLst/>
              <a:rect l="l" t="t" r="r" b="b"/>
              <a:pathLst>
                <a:path w="313" h="368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67"/>
                    <a:pt x="140" y="367"/>
                  </a:cubicBezTo>
                  <a:cubicBezTo>
                    <a:pt x="227" y="367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01" name="Google Shape;1920;p48"/>
            <p:cNvSpPr/>
            <p:nvPr/>
          </p:nvSpPr>
          <p:spPr>
            <a:xfrm>
              <a:off x="9528706" y="2319829"/>
              <a:ext cx="22026" cy="25896"/>
            </a:xfrm>
            <a:custGeom>
              <a:avLst/>
              <a:gdLst/>
              <a:ahLst/>
              <a:cxnLst/>
              <a:rect l="l" t="t" r="r" b="b"/>
              <a:pathLst>
                <a:path w="313" h="368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4" y="367"/>
                  </a:cubicBezTo>
                  <a:cubicBezTo>
                    <a:pt x="270" y="367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02" name="Google Shape;1921;p48"/>
            <p:cNvSpPr/>
            <p:nvPr/>
          </p:nvSpPr>
          <p:spPr>
            <a:xfrm>
              <a:off x="9601539" y="2319829"/>
              <a:ext cx="25122" cy="25896"/>
            </a:xfrm>
            <a:custGeom>
              <a:avLst/>
              <a:gdLst/>
              <a:ahLst/>
              <a:cxn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03" name="Google Shape;1922;p48"/>
            <p:cNvSpPr/>
            <p:nvPr/>
          </p:nvSpPr>
          <p:spPr>
            <a:xfrm>
              <a:off x="9674373" y="2319829"/>
              <a:ext cx="25122" cy="25896"/>
            </a:xfrm>
            <a:custGeom>
              <a:avLst/>
              <a:gdLst/>
              <a:ahLst/>
              <a:cxn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04" name="Google Shape;1923;p48"/>
            <p:cNvSpPr/>
            <p:nvPr/>
          </p:nvSpPr>
          <p:spPr>
            <a:xfrm>
              <a:off x="9750232" y="2319829"/>
              <a:ext cx="22096" cy="25896"/>
            </a:xfrm>
            <a:custGeom>
              <a:avLst/>
              <a:gdLst/>
              <a:ahLst/>
              <a:cxnLst/>
              <a:rect l="l" t="t" r="r" b="b"/>
              <a:pathLst>
                <a:path w="314" h="368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67"/>
                    <a:pt x="130" y="367"/>
                  </a:cubicBezTo>
                  <a:cubicBezTo>
                    <a:pt x="216" y="367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05" name="Google Shape;1924;p48"/>
            <p:cNvSpPr/>
            <p:nvPr/>
          </p:nvSpPr>
          <p:spPr>
            <a:xfrm>
              <a:off x="9234348" y="2395688"/>
              <a:ext cx="22800" cy="22870"/>
            </a:xfrm>
            <a:custGeom>
              <a:avLst/>
              <a:gdLst/>
              <a:ahLst/>
              <a:cxnLst/>
              <a:rect l="l" t="t" r="r" b="b"/>
              <a:pathLst>
                <a:path w="324" h="325" extrusionOk="0">
                  <a:moveTo>
                    <a:pt x="183" y="1"/>
                  </a:moveTo>
                  <a:cubicBezTo>
                    <a:pt x="54" y="1"/>
                    <a:pt x="0" y="55"/>
                    <a:pt x="0" y="141"/>
                  </a:cubicBezTo>
                  <a:cubicBezTo>
                    <a:pt x="0" y="227"/>
                    <a:pt x="54" y="324"/>
                    <a:pt x="183" y="324"/>
                  </a:cubicBezTo>
                  <a:cubicBezTo>
                    <a:pt x="270" y="324"/>
                    <a:pt x="323" y="227"/>
                    <a:pt x="323" y="141"/>
                  </a:cubicBezTo>
                  <a:cubicBezTo>
                    <a:pt x="323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06" name="Google Shape;1925;p48"/>
            <p:cNvSpPr/>
            <p:nvPr/>
          </p:nvSpPr>
          <p:spPr>
            <a:xfrm>
              <a:off x="9307181" y="2395688"/>
              <a:ext cx="25826" cy="22870"/>
            </a:xfrm>
            <a:custGeom>
              <a:avLst/>
              <a:gdLst/>
              <a:ahLst/>
              <a:cxnLst/>
              <a:rect l="l" t="t" r="r" b="b"/>
              <a:pathLst>
                <a:path w="367" h="325" extrusionOk="0">
                  <a:moveTo>
                    <a:pt x="183" y="1"/>
                  </a:moveTo>
                  <a:cubicBezTo>
                    <a:pt x="97" y="1"/>
                    <a:pt x="0" y="55"/>
                    <a:pt x="0" y="141"/>
                  </a:cubicBezTo>
                  <a:cubicBezTo>
                    <a:pt x="0" y="227"/>
                    <a:pt x="97" y="324"/>
                    <a:pt x="183" y="324"/>
                  </a:cubicBezTo>
                  <a:cubicBezTo>
                    <a:pt x="270" y="324"/>
                    <a:pt x="367" y="227"/>
                    <a:pt x="367" y="141"/>
                  </a:cubicBezTo>
                  <a:cubicBezTo>
                    <a:pt x="367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07" name="Google Shape;1926;p48"/>
            <p:cNvSpPr/>
            <p:nvPr/>
          </p:nvSpPr>
          <p:spPr>
            <a:xfrm>
              <a:off x="9380014" y="2395688"/>
              <a:ext cx="25052" cy="22870"/>
            </a:xfrm>
            <a:custGeom>
              <a:avLst/>
              <a:gdLst/>
              <a:ahLst/>
              <a:cxnLst/>
              <a:rect l="l" t="t" r="r" b="b"/>
              <a:pathLst>
                <a:path w="356" h="325" extrusionOk="0">
                  <a:moveTo>
                    <a:pt x="18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08" name="Google Shape;1927;p48"/>
            <p:cNvSpPr/>
            <p:nvPr/>
          </p:nvSpPr>
          <p:spPr>
            <a:xfrm>
              <a:off x="9455873" y="2395688"/>
              <a:ext cx="22026" cy="22870"/>
            </a:xfrm>
            <a:custGeom>
              <a:avLst/>
              <a:gdLst/>
              <a:ahLst/>
              <a:cxnLst/>
              <a:rect l="l" t="t" r="r" b="b"/>
              <a:pathLst>
                <a:path w="313" h="325" extrusionOk="0">
                  <a:moveTo>
                    <a:pt x="140" y="1"/>
                  </a:moveTo>
                  <a:cubicBezTo>
                    <a:pt x="43" y="1"/>
                    <a:pt x="0" y="55"/>
                    <a:pt x="0" y="141"/>
                  </a:cubicBezTo>
                  <a:cubicBezTo>
                    <a:pt x="0" y="227"/>
                    <a:pt x="43" y="324"/>
                    <a:pt x="140" y="324"/>
                  </a:cubicBezTo>
                  <a:cubicBezTo>
                    <a:pt x="227" y="324"/>
                    <a:pt x="313" y="227"/>
                    <a:pt x="313" y="141"/>
                  </a:cubicBezTo>
                  <a:cubicBezTo>
                    <a:pt x="313" y="55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09" name="Google Shape;1928;p48"/>
            <p:cNvSpPr/>
            <p:nvPr/>
          </p:nvSpPr>
          <p:spPr>
            <a:xfrm>
              <a:off x="9528706" y="2395688"/>
              <a:ext cx="22026" cy="22870"/>
            </a:xfrm>
            <a:custGeom>
              <a:avLst/>
              <a:gdLst/>
              <a:ahLst/>
              <a:cxnLst/>
              <a:rect l="l" t="t" r="r" b="b"/>
              <a:pathLst>
                <a:path w="313" h="325" extrusionOk="0">
                  <a:moveTo>
                    <a:pt x="184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4" y="324"/>
                  </a:cubicBezTo>
                  <a:cubicBezTo>
                    <a:pt x="270" y="324"/>
                    <a:pt x="313" y="227"/>
                    <a:pt x="313" y="141"/>
                  </a:cubicBezTo>
                  <a:cubicBezTo>
                    <a:pt x="313" y="55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10" name="Google Shape;1929;p48"/>
            <p:cNvSpPr/>
            <p:nvPr/>
          </p:nvSpPr>
          <p:spPr>
            <a:xfrm>
              <a:off x="9601539" y="2395688"/>
              <a:ext cx="25122" cy="22870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11" name="Google Shape;1930;p48"/>
            <p:cNvSpPr/>
            <p:nvPr/>
          </p:nvSpPr>
          <p:spPr>
            <a:xfrm>
              <a:off x="9674373" y="2395688"/>
              <a:ext cx="25122" cy="22870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7" y="1"/>
                    <a:pt x="0" y="55"/>
                    <a:pt x="0" y="141"/>
                  </a:cubicBezTo>
                  <a:cubicBezTo>
                    <a:pt x="0" y="227"/>
                    <a:pt x="87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12" name="Google Shape;1931;p48"/>
            <p:cNvSpPr/>
            <p:nvPr/>
          </p:nvSpPr>
          <p:spPr>
            <a:xfrm>
              <a:off x="9750232" y="2395688"/>
              <a:ext cx="22096" cy="22870"/>
            </a:xfrm>
            <a:custGeom>
              <a:avLst/>
              <a:gdLst/>
              <a:ahLst/>
              <a:cxnLst/>
              <a:rect l="l" t="t" r="r" b="b"/>
              <a:pathLst>
                <a:path w="314" h="325" extrusionOk="0">
                  <a:moveTo>
                    <a:pt x="130" y="1"/>
                  </a:moveTo>
                  <a:cubicBezTo>
                    <a:pt x="44" y="1"/>
                    <a:pt x="0" y="55"/>
                    <a:pt x="0" y="141"/>
                  </a:cubicBezTo>
                  <a:cubicBezTo>
                    <a:pt x="0" y="227"/>
                    <a:pt x="44" y="324"/>
                    <a:pt x="130" y="324"/>
                  </a:cubicBezTo>
                  <a:cubicBezTo>
                    <a:pt x="216" y="324"/>
                    <a:pt x="313" y="227"/>
                    <a:pt x="313" y="141"/>
                  </a:cubicBezTo>
                  <a:cubicBezTo>
                    <a:pt x="313" y="55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13" name="Google Shape;1932;p48"/>
            <p:cNvSpPr/>
            <p:nvPr/>
          </p:nvSpPr>
          <p:spPr>
            <a:xfrm>
              <a:off x="9234348" y="2468521"/>
              <a:ext cx="22800" cy="22096"/>
            </a:xfrm>
            <a:custGeom>
              <a:avLst/>
              <a:gdLst/>
              <a:ahLst/>
              <a:cxn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14" name="Google Shape;1933;p48"/>
            <p:cNvSpPr/>
            <p:nvPr/>
          </p:nvSpPr>
          <p:spPr>
            <a:xfrm>
              <a:off x="9307181" y="2468521"/>
              <a:ext cx="25826" cy="22096"/>
            </a:xfrm>
            <a:custGeom>
              <a:avLst/>
              <a:gdLst/>
              <a:ahLst/>
              <a:cxn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15" name="Google Shape;1934;p48"/>
            <p:cNvSpPr/>
            <p:nvPr/>
          </p:nvSpPr>
          <p:spPr>
            <a:xfrm>
              <a:off x="9380014" y="2468521"/>
              <a:ext cx="25052" cy="22096"/>
            </a:xfrm>
            <a:custGeom>
              <a:avLst/>
              <a:gdLst/>
              <a:ahLst/>
              <a:cxn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16" name="Google Shape;1935;p48"/>
            <p:cNvSpPr/>
            <p:nvPr/>
          </p:nvSpPr>
          <p:spPr>
            <a:xfrm>
              <a:off x="9455873" y="2468521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17" name="Google Shape;1936;p48"/>
            <p:cNvSpPr/>
            <p:nvPr/>
          </p:nvSpPr>
          <p:spPr>
            <a:xfrm>
              <a:off x="9528706" y="2468521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18" name="Google Shape;1937;p48"/>
            <p:cNvSpPr/>
            <p:nvPr/>
          </p:nvSpPr>
          <p:spPr>
            <a:xfrm>
              <a:off x="9601539" y="2468521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19" name="Google Shape;1938;p48"/>
            <p:cNvSpPr/>
            <p:nvPr/>
          </p:nvSpPr>
          <p:spPr>
            <a:xfrm>
              <a:off x="9674373" y="2468521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20" name="Google Shape;1939;p48"/>
            <p:cNvSpPr/>
            <p:nvPr/>
          </p:nvSpPr>
          <p:spPr>
            <a:xfrm>
              <a:off x="9750232" y="2468521"/>
              <a:ext cx="22096" cy="22096"/>
            </a:xfrm>
            <a:custGeom>
              <a:avLst/>
              <a:gdLst/>
              <a:ahLst/>
              <a:cxn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21" name="Google Shape;1940;p48"/>
            <p:cNvSpPr/>
            <p:nvPr/>
          </p:nvSpPr>
          <p:spPr>
            <a:xfrm>
              <a:off x="9234348" y="2541354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22" name="Google Shape;1941;p48"/>
            <p:cNvSpPr/>
            <p:nvPr/>
          </p:nvSpPr>
          <p:spPr>
            <a:xfrm>
              <a:off x="9307181" y="2541354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23" name="Google Shape;1942;p48"/>
            <p:cNvSpPr/>
            <p:nvPr/>
          </p:nvSpPr>
          <p:spPr>
            <a:xfrm>
              <a:off x="9380014" y="2541354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24" name="Google Shape;1943;p48"/>
            <p:cNvSpPr/>
            <p:nvPr/>
          </p:nvSpPr>
          <p:spPr>
            <a:xfrm>
              <a:off x="9455873" y="2541354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25" name="Google Shape;1944;p48"/>
            <p:cNvSpPr/>
            <p:nvPr/>
          </p:nvSpPr>
          <p:spPr>
            <a:xfrm>
              <a:off x="9528706" y="2541354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26" name="Google Shape;1945;p48"/>
            <p:cNvSpPr/>
            <p:nvPr/>
          </p:nvSpPr>
          <p:spPr>
            <a:xfrm>
              <a:off x="9601539" y="2541354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27" name="Google Shape;1946;p48"/>
            <p:cNvSpPr/>
            <p:nvPr/>
          </p:nvSpPr>
          <p:spPr>
            <a:xfrm>
              <a:off x="9674373" y="2541354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28" name="Google Shape;1947;p48"/>
            <p:cNvSpPr/>
            <p:nvPr/>
          </p:nvSpPr>
          <p:spPr>
            <a:xfrm>
              <a:off x="9750232" y="2541354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29" name="Google Shape;1948;p48"/>
            <p:cNvSpPr/>
            <p:nvPr/>
          </p:nvSpPr>
          <p:spPr>
            <a:xfrm>
              <a:off x="9234348" y="2614187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30" name="Google Shape;1949;p48"/>
            <p:cNvSpPr/>
            <p:nvPr/>
          </p:nvSpPr>
          <p:spPr>
            <a:xfrm>
              <a:off x="9307181" y="2614187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31" name="Google Shape;1950;p48"/>
            <p:cNvSpPr/>
            <p:nvPr/>
          </p:nvSpPr>
          <p:spPr>
            <a:xfrm>
              <a:off x="9380014" y="2614187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32" name="Google Shape;1951;p48"/>
            <p:cNvSpPr/>
            <p:nvPr/>
          </p:nvSpPr>
          <p:spPr>
            <a:xfrm>
              <a:off x="9455873" y="2614187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33" name="Google Shape;1952;p48"/>
            <p:cNvSpPr/>
            <p:nvPr/>
          </p:nvSpPr>
          <p:spPr>
            <a:xfrm>
              <a:off x="9528706" y="2614187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34" name="Google Shape;1953;p48"/>
            <p:cNvSpPr/>
            <p:nvPr/>
          </p:nvSpPr>
          <p:spPr>
            <a:xfrm>
              <a:off x="9601539" y="2614187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35" name="Google Shape;1954;p48"/>
            <p:cNvSpPr/>
            <p:nvPr/>
          </p:nvSpPr>
          <p:spPr>
            <a:xfrm>
              <a:off x="9674373" y="2614187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36" name="Google Shape;1955;p48"/>
            <p:cNvSpPr/>
            <p:nvPr/>
          </p:nvSpPr>
          <p:spPr>
            <a:xfrm>
              <a:off x="9750232" y="2614187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37" name="Google Shape;1956;p48"/>
            <p:cNvSpPr/>
            <p:nvPr/>
          </p:nvSpPr>
          <p:spPr>
            <a:xfrm>
              <a:off x="9234348" y="2690046"/>
              <a:ext cx="22800" cy="22096"/>
            </a:xfrm>
            <a:custGeom>
              <a:avLst/>
              <a:gdLst/>
              <a:ahLst/>
              <a:cxn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44"/>
                    <a:pt x="0" y="130"/>
                  </a:cubicBezTo>
                  <a:cubicBezTo>
                    <a:pt x="0" y="270"/>
                    <a:pt x="54" y="314"/>
                    <a:pt x="183" y="314"/>
                  </a:cubicBezTo>
                  <a:cubicBezTo>
                    <a:pt x="270" y="314"/>
                    <a:pt x="323" y="270"/>
                    <a:pt x="323" y="130"/>
                  </a:cubicBezTo>
                  <a:cubicBezTo>
                    <a:pt x="323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38" name="Google Shape;1957;p48"/>
            <p:cNvSpPr/>
            <p:nvPr/>
          </p:nvSpPr>
          <p:spPr>
            <a:xfrm>
              <a:off x="9307181" y="2690046"/>
              <a:ext cx="25826" cy="22096"/>
            </a:xfrm>
            <a:custGeom>
              <a:avLst/>
              <a:gdLst/>
              <a:ahLst/>
              <a:cxn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44"/>
                    <a:pt x="0" y="130"/>
                  </a:cubicBezTo>
                  <a:cubicBezTo>
                    <a:pt x="0" y="270"/>
                    <a:pt x="97" y="314"/>
                    <a:pt x="183" y="314"/>
                  </a:cubicBezTo>
                  <a:cubicBezTo>
                    <a:pt x="270" y="314"/>
                    <a:pt x="367" y="270"/>
                    <a:pt x="367" y="130"/>
                  </a:cubicBezTo>
                  <a:cubicBezTo>
                    <a:pt x="367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39" name="Google Shape;1958;p48"/>
            <p:cNvSpPr/>
            <p:nvPr/>
          </p:nvSpPr>
          <p:spPr>
            <a:xfrm>
              <a:off x="9380014" y="2690046"/>
              <a:ext cx="25052" cy="22096"/>
            </a:xfrm>
            <a:custGeom>
              <a:avLst/>
              <a:gdLst/>
              <a:ahLst/>
              <a:cxn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40" name="Google Shape;1959;p48"/>
            <p:cNvSpPr/>
            <p:nvPr/>
          </p:nvSpPr>
          <p:spPr>
            <a:xfrm>
              <a:off x="9455873" y="2690046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44"/>
                    <a:pt x="0" y="130"/>
                  </a:cubicBezTo>
                  <a:cubicBezTo>
                    <a:pt x="0" y="270"/>
                    <a:pt x="43" y="314"/>
                    <a:pt x="140" y="314"/>
                  </a:cubicBezTo>
                  <a:cubicBezTo>
                    <a:pt x="227" y="314"/>
                    <a:pt x="313" y="270"/>
                    <a:pt x="313" y="130"/>
                  </a:cubicBezTo>
                  <a:cubicBezTo>
                    <a:pt x="313" y="44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41" name="Google Shape;1960;p48"/>
            <p:cNvSpPr/>
            <p:nvPr/>
          </p:nvSpPr>
          <p:spPr>
            <a:xfrm>
              <a:off x="9528706" y="2690046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4" y="314"/>
                  </a:cubicBezTo>
                  <a:cubicBezTo>
                    <a:pt x="270" y="314"/>
                    <a:pt x="313" y="270"/>
                    <a:pt x="313" y="130"/>
                  </a:cubicBezTo>
                  <a:cubicBezTo>
                    <a:pt x="313" y="44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42" name="Google Shape;1961;p48"/>
            <p:cNvSpPr/>
            <p:nvPr/>
          </p:nvSpPr>
          <p:spPr>
            <a:xfrm>
              <a:off x="9601539" y="2690046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43" name="Google Shape;1962;p48"/>
            <p:cNvSpPr/>
            <p:nvPr/>
          </p:nvSpPr>
          <p:spPr>
            <a:xfrm>
              <a:off x="9674373" y="2690046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44"/>
                    <a:pt x="0" y="130"/>
                  </a:cubicBezTo>
                  <a:cubicBezTo>
                    <a:pt x="0" y="270"/>
                    <a:pt x="87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44" name="Google Shape;1963;p48"/>
            <p:cNvSpPr/>
            <p:nvPr/>
          </p:nvSpPr>
          <p:spPr>
            <a:xfrm>
              <a:off x="9750232" y="2690046"/>
              <a:ext cx="22096" cy="22096"/>
            </a:xfrm>
            <a:custGeom>
              <a:avLst/>
              <a:gdLst/>
              <a:ahLst/>
              <a:cxn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44"/>
                    <a:pt x="0" y="130"/>
                  </a:cubicBezTo>
                  <a:cubicBezTo>
                    <a:pt x="0" y="270"/>
                    <a:pt x="44" y="314"/>
                    <a:pt x="130" y="314"/>
                  </a:cubicBezTo>
                  <a:cubicBezTo>
                    <a:pt x="216" y="314"/>
                    <a:pt x="313" y="270"/>
                    <a:pt x="313" y="130"/>
                  </a:cubicBezTo>
                  <a:cubicBezTo>
                    <a:pt x="313" y="44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1966;p48"/>
          <p:cNvGrpSpPr/>
          <p:nvPr/>
        </p:nvGrpSpPr>
        <p:grpSpPr>
          <a:xfrm>
            <a:off x="8084160" y="782685"/>
            <a:ext cx="693480" cy="693481"/>
            <a:chOff x="2753179" y="2741260"/>
            <a:chExt cx="587695" cy="587695"/>
          </a:xfrm>
        </p:grpSpPr>
        <p:sp>
          <p:nvSpPr>
            <p:cNvPr id="1048945" name="Google Shape;1967;p48"/>
            <p:cNvSpPr/>
            <p:nvPr/>
          </p:nvSpPr>
          <p:spPr>
            <a:xfrm>
              <a:off x="2772051" y="2760132"/>
              <a:ext cx="568823" cy="568823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7687" y="0"/>
                  </a:moveTo>
                  <a:lnTo>
                    <a:pt x="6469" y="1218"/>
                  </a:lnTo>
                  <a:lnTo>
                    <a:pt x="6609" y="1348"/>
                  </a:lnTo>
                  <a:cubicBezTo>
                    <a:pt x="7332" y="2070"/>
                    <a:pt x="7687" y="3019"/>
                    <a:pt x="7687" y="4000"/>
                  </a:cubicBezTo>
                  <a:cubicBezTo>
                    <a:pt x="7687" y="4992"/>
                    <a:pt x="7332" y="5930"/>
                    <a:pt x="6609" y="6609"/>
                  </a:cubicBezTo>
                  <a:cubicBezTo>
                    <a:pt x="5887" y="7331"/>
                    <a:pt x="4992" y="7730"/>
                    <a:pt x="4000" y="7730"/>
                  </a:cubicBezTo>
                  <a:cubicBezTo>
                    <a:pt x="2965" y="7730"/>
                    <a:pt x="2070" y="7331"/>
                    <a:pt x="1348" y="6609"/>
                  </a:cubicBezTo>
                  <a:lnTo>
                    <a:pt x="1219" y="6469"/>
                  </a:lnTo>
                  <a:lnTo>
                    <a:pt x="0" y="7730"/>
                  </a:lnTo>
                  <a:lnTo>
                    <a:pt x="140" y="7817"/>
                  </a:lnTo>
                  <a:cubicBezTo>
                    <a:pt x="1175" y="8852"/>
                    <a:pt x="2523" y="9434"/>
                    <a:pt x="4000" y="9434"/>
                  </a:cubicBezTo>
                  <a:cubicBezTo>
                    <a:pt x="5445" y="9434"/>
                    <a:pt x="6793" y="8852"/>
                    <a:pt x="7817" y="7817"/>
                  </a:cubicBezTo>
                  <a:cubicBezTo>
                    <a:pt x="8852" y="6835"/>
                    <a:pt x="9434" y="5445"/>
                    <a:pt x="9434" y="4000"/>
                  </a:cubicBezTo>
                  <a:cubicBezTo>
                    <a:pt x="9434" y="2523"/>
                    <a:pt x="8852" y="1175"/>
                    <a:pt x="7817" y="140"/>
                  </a:cubicBezTo>
                  <a:lnTo>
                    <a:pt x="768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2D435B"/>
              </a:solidFill>
              <a:prstDash val="solid"/>
              <a:miter lim="1078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46" name="Google Shape;1968;p48"/>
            <p:cNvSpPr/>
            <p:nvPr/>
          </p:nvSpPr>
          <p:spPr>
            <a:xfrm>
              <a:off x="3145819" y="2741260"/>
              <a:ext cx="108652" cy="108591"/>
            </a:xfrm>
            <a:custGeom>
              <a:avLst/>
              <a:gdLst/>
              <a:ahLst/>
              <a:cxnLst/>
              <a:rect l="l" t="t" r="r" b="b"/>
              <a:pathLst>
                <a:path w="1802" h="1801" extrusionOk="0">
                  <a:moveTo>
                    <a:pt x="906" y="0"/>
                  </a:moveTo>
                  <a:cubicBezTo>
                    <a:pt x="410" y="0"/>
                    <a:pt x="1" y="410"/>
                    <a:pt x="1" y="906"/>
                  </a:cubicBezTo>
                  <a:cubicBezTo>
                    <a:pt x="1" y="1391"/>
                    <a:pt x="410" y="1801"/>
                    <a:pt x="906" y="1801"/>
                  </a:cubicBezTo>
                  <a:cubicBezTo>
                    <a:pt x="1402" y="1801"/>
                    <a:pt x="1801" y="1391"/>
                    <a:pt x="1801" y="906"/>
                  </a:cubicBezTo>
                  <a:cubicBezTo>
                    <a:pt x="1801" y="410"/>
                    <a:pt x="1402" y="0"/>
                    <a:pt x="906" y="0"/>
                  </a:cubicBezTo>
                  <a:close/>
                </a:path>
              </a:pathLst>
            </a:custGeom>
            <a:solidFill>
              <a:srgbClr val="FF9F7C"/>
            </a:solidFill>
            <a:ln w="9525" cap="flat" cmpd="sng">
              <a:solidFill>
                <a:srgbClr val="2D435B"/>
              </a:solidFill>
              <a:prstDash val="solid"/>
              <a:miter lim="1078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47" name="Google Shape;1969;p48"/>
            <p:cNvSpPr/>
            <p:nvPr/>
          </p:nvSpPr>
          <p:spPr>
            <a:xfrm>
              <a:off x="2753179" y="3131308"/>
              <a:ext cx="105999" cy="108591"/>
            </a:xfrm>
            <a:custGeom>
              <a:avLst/>
              <a:gdLst/>
              <a:ahLst/>
              <a:cxnLst/>
              <a:rect l="l" t="t" r="r" b="b"/>
              <a:pathLst>
                <a:path w="1758" h="1801" extrusionOk="0">
                  <a:moveTo>
                    <a:pt x="906" y="0"/>
                  </a:moveTo>
                  <a:cubicBezTo>
                    <a:pt x="410" y="0"/>
                    <a:pt x="1" y="410"/>
                    <a:pt x="1" y="906"/>
                  </a:cubicBezTo>
                  <a:cubicBezTo>
                    <a:pt x="1" y="1391"/>
                    <a:pt x="410" y="1801"/>
                    <a:pt x="906" y="1801"/>
                  </a:cubicBezTo>
                  <a:cubicBezTo>
                    <a:pt x="1391" y="1801"/>
                    <a:pt x="1758" y="1391"/>
                    <a:pt x="1758" y="906"/>
                  </a:cubicBezTo>
                  <a:cubicBezTo>
                    <a:pt x="1758" y="410"/>
                    <a:pt x="1391" y="0"/>
                    <a:pt x="906" y="0"/>
                  </a:cubicBezTo>
                  <a:close/>
                </a:path>
              </a:pathLst>
            </a:custGeom>
            <a:solidFill>
              <a:srgbClr val="FF9F7C"/>
            </a:solidFill>
            <a:ln w="9525" cap="flat" cmpd="sng">
              <a:solidFill>
                <a:srgbClr val="2D435B"/>
              </a:solidFill>
              <a:prstDash val="solid"/>
              <a:miter lim="1078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8948" name="Google Shape;1970;p48"/>
          <p:cNvSpPr/>
          <p:nvPr/>
        </p:nvSpPr>
        <p:spPr>
          <a:xfrm rot="-1431438">
            <a:off x="8237228" y="863902"/>
            <a:ext cx="221066" cy="252535"/>
          </a:xfrm>
          <a:custGeom>
            <a:avLst/>
            <a:gdLst/>
            <a:ahLst/>
            <a:cxnLst/>
            <a:rect l="l" t="t" r="r" b="b"/>
            <a:pathLst>
              <a:path w="1974" h="2255" extrusionOk="0">
                <a:moveTo>
                  <a:pt x="1" y="1"/>
                </a:moveTo>
                <a:lnTo>
                  <a:pt x="184" y="2254"/>
                </a:lnTo>
                <a:lnTo>
                  <a:pt x="1974" y="950"/>
                </a:lnTo>
                <a:lnTo>
                  <a:pt x="1" y="1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rgbClr val="2D435B"/>
            </a:solidFill>
            <a:prstDash val="solid"/>
            <a:miter lim="1078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1971;p48"/>
          <p:cNvGrpSpPr/>
          <p:nvPr/>
        </p:nvGrpSpPr>
        <p:grpSpPr>
          <a:xfrm rot="5400000">
            <a:off x="7654244" y="3383121"/>
            <a:ext cx="1197459" cy="265961"/>
            <a:chOff x="6182269" y="1262346"/>
            <a:chExt cx="1197459" cy="265961"/>
          </a:xfrm>
        </p:grpSpPr>
        <p:sp>
          <p:nvSpPr>
            <p:cNvPr id="1048949" name="Google Shape;1972;p48"/>
            <p:cNvSpPr/>
            <p:nvPr/>
          </p:nvSpPr>
          <p:spPr>
            <a:xfrm>
              <a:off x="6182269" y="1262346"/>
              <a:ext cx="1197459" cy="265961"/>
            </a:xfrm>
            <a:custGeom>
              <a:avLst/>
              <a:gdLst/>
              <a:ahLst/>
              <a:cxnLst/>
              <a:rect l="l" t="t" r="r" b="b"/>
              <a:pathLst>
                <a:path w="19860" h="4411" extrusionOk="0">
                  <a:moveTo>
                    <a:pt x="0" y="1"/>
                  </a:moveTo>
                  <a:lnTo>
                    <a:pt x="0" y="4410"/>
                  </a:lnTo>
                  <a:lnTo>
                    <a:pt x="19860" y="4410"/>
                  </a:lnTo>
                  <a:lnTo>
                    <a:pt x="19860" y="1"/>
                  </a:lnTo>
                  <a:close/>
                </a:path>
              </a:pathLst>
            </a:custGeom>
            <a:solidFill>
              <a:srgbClr val="E1BAF7"/>
            </a:solidFill>
            <a:ln w="4575" cap="flat" cmpd="sng">
              <a:solidFill>
                <a:srgbClr val="2D435B"/>
              </a:solidFill>
              <a:prstDash val="solid"/>
              <a:miter lim="1078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50" name="Google Shape;1973;p48"/>
            <p:cNvSpPr/>
            <p:nvPr/>
          </p:nvSpPr>
          <p:spPr>
            <a:xfrm>
              <a:off x="6182269" y="1471027"/>
              <a:ext cx="54688" cy="57280"/>
            </a:xfrm>
            <a:custGeom>
              <a:avLst/>
              <a:gdLst/>
              <a:ahLst/>
              <a:cxnLst/>
              <a:rect l="l" t="t" r="r" b="b"/>
              <a:pathLst>
                <a:path w="907" h="950" extrusionOk="0">
                  <a:moveTo>
                    <a:pt x="0" y="1"/>
                  </a:moveTo>
                  <a:lnTo>
                    <a:pt x="0" y="270"/>
                  </a:lnTo>
                  <a:lnTo>
                    <a:pt x="680" y="949"/>
                  </a:lnTo>
                  <a:lnTo>
                    <a:pt x="906" y="94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51" name="Google Shape;1974;p48"/>
            <p:cNvSpPr/>
            <p:nvPr/>
          </p:nvSpPr>
          <p:spPr>
            <a:xfrm>
              <a:off x="6182269" y="1403436"/>
              <a:ext cx="124871" cy="124871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0" y="0"/>
                  </a:moveTo>
                  <a:lnTo>
                    <a:pt x="0" y="270"/>
                  </a:lnTo>
                  <a:lnTo>
                    <a:pt x="1801" y="2070"/>
                  </a:lnTo>
                  <a:lnTo>
                    <a:pt x="2070" y="2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52" name="Google Shape;1975;p48"/>
            <p:cNvSpPr/>
            <p:nvPr/>
          </p:nvSpPr>
          <p:spPr>
            <a:xfrm>
              <a:off x="6182269" y="1335845"/>
              <a:ext cx="192462" cy="192462"/>
            </a:xfrm>
            <a:custGeom>
              <a:avLst/>
              <a:gdLst/>
              <a:ahLst/>
              <a:cxnLst/>
              <a:rect l="l" t="t" r="r" b="b"/>
              <a:pathLst>
                <a:path w="3192" h="3192" extrusionOk="0">
                  <a:moveTo>
                    <a:pt x="0" y="0"/>
                  </a:moveTo>
                  <a:lnTo>
                    <a:pt x="0" y="270"/>
                  </a:lnTo>
                  <a:lnTo>
                    <a:pt x="2922" y="3191"/>
                  </a:lnTo>
                  <a:lnTo>
                    <a:pt x="3192" y="3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53" name="Google Shape;1976;p48"/>
            <p:cNvSpPr/>
            <p:nvPr/>
          </p:nvSpPr>
          <p:spPr>
            <a:xfrm>
              <a:off x="6182269" y="1268194"/>
              <a:ext cx="260052" cy="260113"/>
            </a:xfrm>
            <a:custGeom>
              <a:avLst/>
              <a:gdLst/>
              <a:ahLst/>
              <a:cxnLst/>
              <a:rect l="l" t="t" r="r" b="b"/>
              <a:pathLst>
                <a:path w="4313" h="4314" extrusionOk="0">
                  <a:moveTo>
                    <a:pt x="0" y="1"/>
                  </a:moveTo>
                  <a:lnTo>
                    <a:pt x="0" y="217"/>
                  </a:lnTo>
                  <a:lnTo>
                    <a:pt x="4043" y="4313"/>
                  </a:lnTo>
                  <a:lnTo>
                    <a:pt x="4313" y="43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54" name="Google Shape;1977;p48"/>
            <p:cNvSpPr/>
            <p:nvPr/>
          </p:nvSpPr>
          <p:spPr>
            <a:xfrm>
              <a:off x="6228394" y="1262346"/>
              <a:ext cx="281578" cy="265961"/>
            </a:xfrm>
            <a:custGeom>
              <a:avLst/>
              <a:gdLst/>
              <a:ahLst/>
              <a:cxnLst/>
              <a:rect l="l" t="t" r="r" b="b"/>
              <a:pathLst>
                <a:path w="4670" h="4411" extrusionOk="0">
                  <a:moveTo>
                    <a:pt x="1" y="1"/>
                  </a:moveTo>
                  <a:lnTo>
                    <a:pt x="4400" y="4410"/>
                  </a:lnTo>
                  <a:lnTo>
                    <a:pt x="4669" y="441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55" name="Google Shape;1978;p48"/>
            <p:cNvSpPr/>
            <p:nvPr/>
          </p:nvSpPr>
          <p:spPr>
            <a:xfrm>
              <a:off x="6296045" y="1262346"/>
              <a:ext cx="282181" cy="265961"/>
            </a:xfrm>
            <a:custGeom>
              <a:avLst/>
              <a:gdLst/>
              <a:ahLst/>
              <a:cxnLst/>
              <a:rect l="l" t="t" r="r" b="b"/>
              <a:pathLst>
                <a:path w="4680" h="4411" extrusionOk="0">
                  <a:moveTo>
                    <a:pt x="0" y="1"/>
                  </a:moveTo>
                  <a:lnTo>
                    <a:pt x="4453" y="4410"/>
                  </a:lnTo>
                  <a:lnTo>
                    <a:pt x="4679" y="441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56" name="Google Shape;1979;p48"/>
            <p:cNvSpPr/>
            <p:nvPr/>
          </p:nvSpPr>
          <p:spPr>
            <a:xfrm>
              <a:off x="6363636" y="1262346"/>
              <a:ext cx="282181" cy="265961"/>
            </a:xfrm>
            <a:custGeom>
              <a:avLst/>
              <a:gdLst/>
              <a:ahLst/>
              <a:cxnLst/>
              <a:rect l="l" t="t" r="r" b="b"/>
              <a:pathLst>
                <a:path w="4680" h="4411" extrusionOk="0">
                  <a:moveTo>
                    <a:pt x="0" y="1"/>
                  </a:moveTo>
                  <a:lnTo>
                    <a:pt x="4453" y="4410"/>
                  </a:lnTo>
                  <a:lnTo>
                    <a:pt x="4680" y="441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57" name="Google Shape;1980;p48"/>
            <p:cNvSpPr/>
            <p:nvPr/>
          </p:nvSpPr>
          <p:spPr>
            <a:xfrm>
              <a:off x="6434482" y="1262346"/>
              <a:ext cx="281517" cy="265961"/>
            </a:xfrm>
            <a:custGeom>
              <a:avLst/>
              <a:gdLst/>
              <a:ahLst/>
              <a:cxnLst/>
              <a:rect l="l" t="t" r="r" b="b"/>
              <a:pathLst>
                <a:path w="4669" h="4411" extrusionOk="0">
                  <a:moveTo>
                    <a:pt x="1" y="1"/>
                  </a:moveTo>
                  <a:lnTo>
                    <a:pt x="4399" y="4410"/>
                  </a:lnTo>
                  <a:lnTo>
                    <a:pt x="4669" y="4410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58" name="Google Shape;1981;p48"/>
            <p:cNvSpPr/>
            <p:nvPr/>
          </p:nvSpPr>
          <p:spPr>
            <a:xfrm>
              <a:off x="6502073" y="1262346"/>
              <a:ext cx="281578" cy="265961"/>
            </a:xfrm>
            <a:custGeom>
              <a:avLst/>
              <a:gdLst/>
              <a:ahLst/>
              <a:cxnLst/>
              <a:rect l="l" t="t" r="r" b="b"/>
              <a:pathLst>
                <a:path w="4670" h="4411" extrusionOk="0">
                  <a:moveTo>
                    <a:pt x="1" y="1"/>
                  </a:moveTo>
                  <a:lnTo>
                    <a:pt x="4400" y="4410"/>
                  </a:lnTo>
                  <a:lnTo>
                    <a:pt x="4669" y="4410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59" name="Google Shape;1982;p48"/>
            <p:cNvSpPr/>
            <p:nvPr/>
          </p:nvSpPr>
          <p:spPr>
            <a:xfrm>
              <a:off x="6569724" y="1262346"/>
              <a:ext cx="281517" cy="265961"/>
            </a:xfrm>
            <a:custGeom>
              <a:avLst/>
              <a:gdLst/>
              <a:ahLst/>
              <a:cxnLst/>
              <a:rect l="l" t="t" r="r" b="b"/>
              <a:pathLst>
                <a:path w="4669" h="4411" extrusionOk="0">
                  <a:moveTo>
                    <a:pt x="0" y="1"/>
                  </a:moveTo>
                  <a:lnTo>
                    <a:pt x="4399" y="4410"/>
                  </a:lnTo>
                  <a:lnTo>
                    <a:pt x="4668" y="441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60" name="Google Shape;1983;p48"/>
            <p:cNvSpPr/>
            <p:nvPr/>
          </p:nvSpPr>
          <p:spPr>
            <a:xfrm>
              <a:off x="6637314" y="1262346"/>
              <a:ext cx="282181" cy="265961"/>
            </a:xfrm>
            <a:custGeom>
              <a:avLst/>
              <a:gdLst/>
              <a:ahLst/>
              <a:cxnLst/>
              <a:rect l="l" t="t" r="r" b="b"/>
              <a:pathLst>
                <a:path w="4680" h="4411" extrusionOk="0">
                  <a:moveTo>
                    <a:pt x="0" y="1"/>
                  </a:moveTo>
                  <a:lnTo>
                    <a:pt x="4410" y="4410"/>
                  </a:lnTo>
                  <a:lnTo>
                    <a:pt x="4680" y="441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61" name="Google Shape;1984;p48"/>
            <p:cNvSpPr/>
            <p:nvPr/>
          </p:nvSpPr>
          <p:spPr>
            <a:xfrm>
              <a:off x="6704905" y="1262346"/>
              <a:ext cx="282181" cy="265961"/>
            </a:xfrm>
            <a:custGeom>
              <a:avLst/>
              <a:gdLst/>
              <a:ahLst/>
              <a:cxnLst/>
              <a:rect l="l" t="t" r="r" b="b"/>
              <a:pathLst>
                <a:path w="4680" h="4411" extrusionOk="0">
                  <a:moveTo>
                    <a:pt x="1" y="1"/>
                  </a:moveTo>
                  <a:lnTo>
                    <a:pt x="4453" y="4410"/>
                  </a:lnTo>
                  <a:lnTo>
                    <a:pt x="4680" y="441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62" name="Google Shape;1985;p48"/>
            <p:cNvSpPr/>
            <p:nvPr/>
          </p:nvSpPr>
          <p:spPr>
            <a:xfrm>
              <a:off x="6773159" y="1262346"/>
              <a:ext cx="281578" cy="265961"/>
            </a:xfrm>
            <a:custGeom>
              <a:avLst/>
              <a:gdLst/>
              <a:ahLst/>
              <a:cxnLst/>
              <a:rect l="l" t="t" r="r" b="b"/>
              <a:pathLst>
                <a:path w="4670" h="4411" extrusionOk="0">
                  <a:moveTo>
                    <a:pt x="1" y="1"/>
                  </a:moveTo>
                  <a:lnTo>
                    <a:pt x="4443" y="4410"/>
                  </a:lnTo>
                  <a:lnTo>
                    <a:pt x="4669" y="441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63" name="Google Shape;1986;p48"/>
            <p:cNvSpPr/>
            <p:nvPr/>
          </p:nvSpPr>
          <p:spPr>
            <a:xfrm>
              <a:off x="6843402" y="1262346"/>
              <a:ext cx="281517" cy="265961"/>
            </a:xfrm>
            <a:custGeom>
              <a:avLst/>
              <a:gdLst/>
              <a:ahLst/>
              <a:cxnLst/>
              <a:rect l="l" t="t" r="r" b="b"/>
              <a:pathLst>
                <a:path w="4669" h="4411" extrusionOk="0">
                  <a:moveTo>
                    <a:pt x="0" y="1"/>
                  </a:moveTo>
                  <a:lnTo>
                    <a:pt x="4399" y="4410"/>
                  </a:lnTo>
                  <a:lnTo>
                    <a:pt x="4668" y="4410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64" name="Google Shape;1987;p48"/>
            <p:cNvSpPr/>
            <p:nvPr/>
          </p:nvSpPr>
          <p:spPr>
            <a:xfrm>
              <a:off x="6910993" y="1262346"/>
              <a:ext cx="281517" cy="265961"/>
            </a:xfrm>
            <a:custGeom>
              <a:avLst/>
              <a:gdLst/>
              <a:ahLst/>
              <a:cxnLst/>
              <a:rect l="l" t="t" r="r" b="b"/>
              <a:pathLst>
                <a:path w="4669" h="4411" extrusionOk="0">
                  <a:moveTo>
                    <a:pt x="0" y="1"/>
                  </a:moveTo>
                  <a:lnTo>
                    <a:pt x="4399" y="4410"/>
                  </a:lnTo>
                  <a:lnTo>
                    <a:pt x="4669" y="4410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65" name="Google Shape;1988;p48"/>
            <p:cNvSpPr/>
            <p:nvPr/>
          </p:nvSpPr>
          <p:spPr>
            <a:xfrm>
              <a:off x="6978583" y="1262346"/>
              <a:ext cx="282181" cy="265961"/>
            </a:xfrm>
            <a:custGeom>
              <a:avLst/>
              <a:gdLst/>
              <a:ahLst/>
              <a:cxnLst/>
              <a:rect l="l" t="t" r="r" b="b"/>
              <a:pathLst>
                <a:path w="4680" h="4411" extrusionOk="0">
                  <a:moveTo>
                    <a:pt x="1" y="1"/>
                  </a:moveTo>
                  <a:lnTo>
                    <a:pt x="4410" y="4410"/>
                  </a:lnTo>
                  <a:lnTo>
                    <a:pt x="4680" y="441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66" name="Google Shape;1989;p48"/>
            <p:cNvSpPr/>
            <p:nvPr/>
          </p:nvSpPr>
          <p:spPr>
            <a:xfrm>
              <a:off x="7046174" y="1262346"/>
              <a:ext cx="282241" cy="265961"/>
            </a:xfrm>
            <a:custGeom>
              <a:avLst/>
              <a:gdLst/>
              <a:ahLst/>
              <a:cxnLst/>
              <a:rect l="l" t="t" r="r" b="b"/>
              <a:pathLst>
                <a:path w="4681" h="4411" extrusionOk="0">
                  <a:moveTo>
                    <a:pt x="1" y="1"/>
                  </a:moveTo>
                  <a:lnTo>
                    <a:pt x="4410" y="4410"/>
                  </a:lnTo>
                  <a:lnTo>
                    <a:pt x="4680" y="441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67" name="Google Shape;1990;p48"/>
            <p:cNvSpPr/>
            <p:nvPr/>
          </p:nvSpPr>
          <p:spPr>
            <a:xfrm>
              <a:off x="7114428" y="1262346"/>
              <a:ext cx="265298" cy="262705"/>
            </a:xfrm>
            <a:custGeom>
              <a:avLst/>
              <a:gdLst/>
              <a:ahLst/>
              <a:cxnLst/>
              <a:rect l="l" t="t" r="r" b="b"/>
              <a:pathLst>
                <a:path w="4400" h="4357" extrusionOk="0">
                  <a:moveTo>
                    <a:pt x="1" y="1"/>
                  </a:moveTo>
                  <a:lnTo>
                    <a:pt x="4400" y="4357"/>
                  </a:lnTo>
                  <a:lnTo>
                    <a:pt x="4400" y="4087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68" name="Google Shape;1991;p48"/>
            <p:cNvSpPr/>
            <p:nvPr/>
          </p:nvSpPr>
          <p:spPr>
            <a:xfrm>
              <a:off x="7182078" y="1262346"/>
              <a:ext cx="197647" cy="195115"/>
            </a:xfrm>
            <a:custGeom>
              <a:avLst/>
              <a:gdLst/>
              <a:ahLst/>
              <a:cxnLst/>
              <a:rect l="l" t="t" r="r" b="b"/>
              <a:pathLst>
                <a:path w="3278" h="3236" extrusionOk="0">
                  <a:moveTo>
                    <a:pt x="0" y="1"/>
                  </a:moveTo>
                  <a:lnTo>
                    <a:pt x="3278" y="3235"/>
                  </a:lnTo>
                  <a:lnTo>
                    <a:pt x="3278" y="2966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69" name="Google Shape;1992;p48"/>
            <p:cNvSpPr/>
            <p:nvPr/>
          </p:nvSpPr>
          <p:spPr>
            <a:xfrm>
              <a:off x="7252262" y="1262346"/>
              <a:ext cx="127464" cy="127464"/>
            </a:xfrm>
            <a:custGeom>
              <a:avLst/>
              <a:gdLst/>
              <a:ahLst/>
              <a:cxnLst/>
              <a:rect l="l" t="t" r="r" b="b"/>
              <a:pathLst>
                <a:path w="2114" h="2114" extrusionOk="0">
                  <a:moveTo>
                    <a:pt x="1" y="1"/>
                  </a:moveTo>
                  <a:lnTo>
                    <a:pt x="2114" y="2114"/>
                  </a:lnTo>
                  <a:lnTo>
                    <a:pt x="2114" y="1844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70" name="Google Shape;1993;p48"/>
            <p:cNvSpPr/>
            <p:nvPr/>
          </p:nvSpPr>
          <p:spPr>
            <a:xfrm>
              <a:off x="7319852" y="1262346"/>
              <a:ext cx="59873" cy="59873"/>
            </a:xfrm>
            <a:custGeom>
              <a:avLst/>
              <a:gdLst/>
              <a:ahLst/>
              <a:cxnLst/>
              <a:rect l="l" t="t" r="r" b="b"/>
              <a:pathLst>
                <a:path w="993" h="993" extrusionOk="0">
                  <a:moveTo>
                    <a:pt x="1" y="1"/>
                  </a:moveTo>
                  <a:lnTo>
                    <a:pt x="993" y="993"/>
                  </a:lnTo>
                  <a:lnTo>
                    <a:pt x="993" y="723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8971" name="Google Shape;1994;p48"/>
          <p:cNvSpPr/>
          <p:nvPr/>
        </p:nvSpPr>
        <p:spPr>
          <a:xfrm>
            <a:off x="471488" y="4114825"/>
            <a:ext cx="572700" cy="572700"/>
          </a:xfrm>
          <a:prstGeom prst="donut">
            <a:avLst>
              <a:gd name="adj" fmla="val 14993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1995;p48"/>
          <p:cNvGrpSpPr/>
          <p:nvPr/>
        </p:nvGrpSpPr>
        <p:grpSpPr>
          <a:xfrm>
            <a:off x="606448" y="1150361"/>
            <a:ext cx="537980" cy="537206"/>
            <a:chOff x="9234348" y="2174936"/>
            <a:chExt cx="537980" cy="537206"/>
          </a:xfrm>
        </p:grpSpPr>
        <p:sp>
          <p:nvSpPr>
            <p:cNvPr id="1048972" name="Google Shape;1996;p48"/>
            <p:cNvSpPr/>
            <p:nvPr/>
          </p:nvSpPr>
          <p:spPr>
            <a:xfrm>
              <a:off x="9234348" y="2174936"/>
              <a:ext cx="22800" cy="22026"/>
            </a:xfrm>
            <a:custGeom>
              <a:avLst/>
              <a:gdLst/>
              <a:ahLst/>
              <a:cxnLst/>
              <a:rect l="l" t="t" r="r" b="b"/>
              <a:pathLst>
                <a:path w="324" h="313" extrusionOk="0">
                  <a:moveTo>
                    <a:pt x="183" y="0"/>
                  </a:moveTo>
                  <a:cubicBezTo>
                    <a:pt x="54" y="0"/>
                    <a:pt x="0" y="43"/>
                    <a:pt x="0" y="173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73"/>
                  </a:cubicBezTo>
                  <a:cubicBezTo>
                    <a:pt x="323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73" name="Google Shape;1997;p48"/>
            <p:cNvSpPr/>
            <p:nvPr/>
          </p:nvSpPr>
          <p:spPr>
            <a:xfrm>
              <a:off x="9307181" y="2174936"/>
              <a:ext cx="25826" cy="22026"/>
            </a:xfrm>
            <a:custGeom>
              <a:avLst/>
              <a:gdLst/>
              <a:ahLst/>
              <a:cxnLst/>
              <a:rect l="l" t="t" r="r" b="b"/>
              <a:pathLst>
                <a:path w="367" h="313" extrusionOk="0">
                  <a:moveTo>
                    <a:pt x="183" y="0"/>
                  </a:moveTo>
                  <a:cubicBezTo>
                    <a:pt x="97" y="0"/>
                    <a:pt x="0" y="43"/>
                    <a:pt x="0" y="173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73"/>
                  </a:cubicBezTo>
                  <a:cubicBezTo>
                    <a:pt x="367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74" name="Google Shape;1998;p48"/>
            <p:cNvSpPr/>
            <p:nvPr/>
          </p:nvSpPr>
          <p:spPr>
            <a:xfrm>
              <a:off x="9380014" y="2174936"/>
              <a:ext cx="25052" cy="22026"/>
            </a:xfrm>
            <a:custGeom>
              <a:avLst/>
              <a:gdLst/>
              <a:ahLst/>
              <a:cxnLst/>
              <a:rect l="l" t="t" r="r" b="b"/>
              <a:pathLst>
                <a:path w="356" h="313" extrusionOk="0">
                  <a:moveTo>
                    <a:pt x="18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75" name="Google Shape;1999;p48"/>
            <p:cNvSpPr/>
            <p:nvPr/>
          </p:nvSpPr>
          <p:spPr>
            <a:xfrm>
              <a:off x="9455873" y="2174936"/>
              <a:ext cx="22026" cy="22026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140" y="0"/>
                  </a:moveTo>
                  <a:cubicBezTo>
                    <a:pt x="43" y="0"/>
                    <a:pt x="0" y="43"/>
                    <a:pt x="0" y="173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73"/>
                  </a:cubicBezTo>
                  <a:cubicBezTo>
                    <a:pt x="313" y="43"/>
                    <a:pt x="227" y="0"/>
                    <a:pt x="14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76" name="Google Shape;2000;p48"/>
            <p:cNvSpPr/>
            <p:nvPr/>
          </p:nvSpPr>
          <p:spPr>
            <a:xfrm>
              <a:off x="9528706" y="2174936"/>
              <a:ext cx="22026" cy="22026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184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73"/>
                  </a:cubicBezTo>
                  <a:cubicBezTo>
                    <a:pt x="313" y="43"/>
                    <a:pt x="270" y="0"/>
                    <a:pt x="18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77" name="Google Shape;2001;p48"/>
            <p:cNvSpPr/>
            <p:nvPr/>
          </p:nvSpPr>
          <p:spPr>
            <a:xfrm>
              <a:off x="9601539" y="2174936"/>
              <a:ext cx="25122" cy="22026"/>
            </a:xfrm>
            <a:custGeom>
              <a:avLst/>
              <a:gdLst/>
              <a:ahLst/>
              <a:cxn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78" name="Google Shape;2002;p48"/>
            <p:cNvSpPr/>
            <p:nvPr/>
          </p:nvSpPr>
          <p:spPr>
            <a:xfrm>
              <a:off x="9674373" y="2174936"/>
              <a:ext cx="25122" cy="22026"/>
            </a:xfrm>
            <a:custGeom>
              <a:avLst/>
              <a:gdLst/>
              <a:ahLst/>
              <a:cxn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7" y="0"/>
                    <a:pt x="0" y="43"/>
                    <a:pt x="0" y="173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79" name="Google Shape;2003;p48"/>
            <p:cNvSpPr/>
            <p:nvPr/>
          </p:nvSpPr>
          <p:spPr>
            <a:xfrm>
              <a:off x="9750232" y="2174936"/>
              <a:ext cx="22096" cy="22026"/>
            </a:xfrm>
            <a:custGeom>
              <a:avLst/>
              <a:gdLst/>
              <a:ahLst/>
              <a:cxnLst/>
              <a:rect l="l" t="t" r="r" b="b"/>
              <a:pathLst>
                <a:path w="314" h="313" extrusionOk="0">
                  <a:moveTo>
                    <a:pt x="130" y="0"/>
                  </a:moveTo>
                  <a:cubicBezTo>
                    <a:pt x="44" y="0"/>
                    <a:pt x="0" y="43"/>
                    <a:pt x="0" y="173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73"/>
                  </a:cubicBezTo>
                  <a:cubicBezTo>
                    <a:pt x="313" y="43"/>
                    <a:pt x="216" y="0"/>
                    <a:pt x="13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80" name="Google Shape;2004;p48"/>
            <p:cNvSpPr/>
            <p:nvPr/>
          </p:nvSpPr>
          <p:spPr>
            <a:xfrm>
              <a:off x="9234348" y="2247769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0"/>
                  </a:moveTo>
                  <a:cubicBezTo>
                    <a:pt x="54" y="0"/>
                    <a:pt x="0" y="87"/>
                    <a:pt x="0" y="173"/>
                  </a:cubicBezTo>
                  <a:cubicBezTo>
                    <a:pt x="0" y="270"/>
                    <a:pt x="54" y="356"/>
                    <a:pt x="183" y="356"/>
                  </a:cubicBezTo>
                  <a:cubicBezTo>
                    <a:pt x="270" y="356"/>
                    <a:pt x="323" y="270"/>
                    <a:pt x="323" y="173"/>
                  </a:cubicBezTo>
                  <a:cubicBezTo>
                    <a:pt x="323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81" name="Google Shape;2005;p48"/>
            <p:cNvSpPr/>
            <p:nvPr/>
          </p:nvSpPr>
          <p:spPr>
            <a:xfrm>
              <a:off x="9307181" y="2247769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0"/>
                  </a:moveTo>
                  <a:cubicBezTo>
                    <a:pt x="97" y="0"/>
                    <a:pt x="0" y="87"/>
                    <a:pt x="0" y="173"/>
                  </a:cubicBezTo>
                  <a:cubicBezTo>
                    <a:pt x="0" y="270"/>
                    <a:pt x="97" y="356"/>
                    <a:pt x="183" y="356"/>
                  </a:cubicBezTo>
                  <a:cubicBezTo>
                    <a:pt x="270" y="356"/>
                    <a:pt x="367" y="270"/>
                    <a:pt x="367" y="173"/>
                  </a:cubicBezTo>
                  <a:cubicBezTo>
                    <a:pt x="367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82" name="Google Shape;2006;p48"/>
            <p:cNvSpPr/>
            <p:nvPr/>
          </p:nvSpPr>
          <p:spPr>
            <a:xfrm>
              <a:off x="9380014" y="2247769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83" name="Google Shape;2007;p48"/>
            <p:cNvSpPr/>
            <p:nvPr/>
          </p:nvSpPr>
          <p:spPr>
            <a:xfrm>
              <a:off x="9455873" y="2247769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0"/>
                  </a:moveTo>
                  <a:cubicBezTo>
                    <a:pt x="43" y="0"/>
                    <a:pt x="0" y="87"/>
                    <a:pt x="0" y="173"/>
                  </a:cubicBezTo>
                  <a:cubicBezTo>
                    <a:pt x="0" y="270"/>
                    <a:pt x="43" y="356"/>
                    <a:pt x="140" y="356"/>
                  </a:cubicBezTo>
                  <a:cubicBezTo>
                    <a:pt x="227" y="356"/>
                    <a:pt x="313" y="270"/>
                    <a:pt x="313" y="173"/>
                  </a:cubicBezTo>
                  <a:cubicBezTo>
                    <a:pt x="313" y="87"/>
                    <a:pt x="227" y="0"/>
                    <a:pt x="14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84" name="Google Shape;2008;p48"/>
            <p:cNvSpPr/>
            <p:nvPr/>
          </p:nvSpPr>
          <p:spPr>
            <a:xfrm>
              <a:off x="9528706" y="2247769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4" y="356"/>
                  </a:cubicBezTo>
                  <a:cubicBezTo>
                    <a:pt x="270" y="356"/>
                    <a:pt x="313" y="270"/>
                    <a:pt x="313" y="173"/>
                  </a:cubicBezTo>
                  <a:cubicBezTo>
                    <a:pt x="313" y="87"/>
                    <a:pt x="270" y="0"/>
                    <a:pt x="18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85" name="Google Shape;2009;p48"/>
            <p:cNvSpPr/>
            <p:nvPr/>
          </p:nvSpPr>
          <p:spPr>
            <a:xfrm>
              <a:off x="9601539" y="2247769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86" name="Google Shape;2010;p48"/>
            <p:cNvSpPr/>
            <p:nvPr/>
          </p:nvSpPr>
          <p:spPr>
            <a:xfrm>
              <a:off x="9674373" y="2247769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7" y="0"/>
                    <a:pt x="0" y="87"/>
                    <a:pt x="0" y="173"/>
                  </a:cubicBezTo>
                  <a:cubicBezTo>
                    <a:pt x="0" y="270"/>
                    <a:pt x="87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87" name="Google Shape;2011;p48"/>
            <p:cNvSpPr/>
            <p:nvPr/>
          </p:nvSpPr>
          <p:spPr>
            <a:xfrm>
              <a:off x="9750232" y="2247769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0"/>
                  </a:moveTo>
                  <a:cubicBezTo>
                    <a:pt x="44" y="0"/>
                    <a:pt x="0" y="87"/>
                    <a:pt x="0" y="173"/>
                  </a:cubicBezTo>
                  <a:cubicBezTo>
                    <a:pt x="0" y="270"/>
                    <a:pt x="44" y="356"/>
                    <a:pt x="130" y="356"/>
                  </a:cubicBezTo>
                  <a:cubicBezTo>
                    <a:pt x="216" y="356"/>
                    <a:pt x="313" y="270"/>
                    <a:pt x="313" y="173"/>
                  </a:cubicBezTo>
                  <a:cubicBezTo>
                    <a:pt x="313" y="87"/>
                    <a:pt x="216" y="0"/>
                    <a:pt x="13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88" name="Google Shape;2012;p48"/>
            <p:cNvSpPr/>
            <p:nvPr/>
          </p:nvSpPr>
          <p:spPr>
            <a:xfrm>
              <a:off x="9234348" y="2319829"/>
              <a:ext cx="22800" cy="25896"/>
            </a:xfrm>
            <a:custGeom>
              <a:avLst/>
              <a:gdLst/>
              <a:ahLst/>
              <a:cxnLst/>
              <a:rect l="l" t="t" r="r" b="b"/>
              <a:pathLst>
                <a:path w="324" h="368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67"/>
                    <a:pt x="183" y="367"/>
                  </a:cubicBezTo>
                  <a:cubicBezTo>
                    <a:pt x="270" y="367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89" name="Google Shape;2013;p48"/>
            <p:cNvSpPr/>
            <p:nvPr/>
          </p:nvSpPr>
          <p:spPr>
            <a:xfrm>
              <a:off x="9307181" y="2319829"/>
              <a:ext cx="25826" cy="25896"/>
            </a:xfrm>
            <a:custGeom>
              <a:avLst/>
              <a:gdLst/>
              <a:ahLst/>
              <a:cxnLst/>
              <a:rect l="l" t="t" r="r" b="b"/>
              <a:pathLst>
                <a:path w="367" h="368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67"/>
                    <a:pt x="183" y="367"/>
                  </a:cubicBezTo>
                  <a:cubicBezTo>
                    <a:pt x="270" y="367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90" name="Google Shape;2014;p48"/>
            <p:cNvSpPr/>
            <p:nvPr/>
          </p:nvSpPr>
          <p:spPr>
            <a:xfrm>
              <a:off x="9380014" y="2319829"/>
              <a:ext cx="25052" cy="2589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91" name="Google Shape;2015;p48"/>
            <p:cNvSpPr/>
            <p:nvPr/>
          </p:nvSpPr>
          <p:spPr>
            <a:xfrm>
              <a:off x="9455873" y="2319829"/>
              <a:ext cx="22026" cy="25896"/>
            </a:xfrm>
            <a:custGeom>
              <a:avLst/>
              <a:gdLst/>
              <a:ahLst/>
              <a:cxnLst/>
              <a:rect l="l" t="t" r="r" b="b"/>
              <a:pathLst>
                <a:path w="313" h="368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67"/>
                    <a:pt x="140" y="367"/>
                  </a:cubicBezTo>
                  <a:cubicBezTo>
                    <a:pt x="227" y="367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92" name="Google Shape;2016;p48"/>
            <p:cNvSpPr/>
            <p:nvPr/>
          </p:nvSpPr>
          <p:spPr>
            <a:xfrm>
              <a:off x="9528706" y="2319829"/>
              <a:ext cx="22026" cy="25896"/>
            </a:xfrm>
            <a:custGeom>
              <a:avLst/>
              <a:gdLst/>
              <a:ahLst/>
              <a:cxnLst/>
              <a:rect l="l" t="t" r="r" b="b"/>
              <a:pathLst>
                <a:path w="313" h="368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4" y="367"/>
                  </a:cubicBezTo>
                  <a:cubicBezTo>
                    <a:pt x="270" y="367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93" name="Google Shape;2017;p48"/>
            <p:cNvSpPr/>
            <p:nvPr/>
          </p:nvSpPr>
          <p:spPr>
            <a:xfrm>
              <a:off x="9601539" y="2319829"/>
              <a:ext cx="25122" cy="25896"/>
            </a:xfrm>
            <a:custGeom>
              <a:avLst/>
              <a:gdLst/>
              <a:ahLst/>
              <a:cxn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94" name="Google Shape;2018;p48"/>
            <p:cNvSpPr/>
            <p:nvPr/>
          </p:nvSpPr>
          <p:spPr>
            <a:xfrm>
              <a:off x="9674373" y="2319829"/>
              <a:ext cx="25122" cy="25896"/>
            </a:xfrm>
            <a:custGeom>
              <a:avLst/>
              <a:gdLst/>
              <a:ahLst/>
              <a:cxn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95" name="Google Shape;2019;p48"/>
            <p:cNvSpPr/>
            <p:nvPr/>
          </p:nvSpPr>
          <p:spPr>
            <a:xfrm>
              <a:off x="9750232" y="2319829"/>
              <a:ext cx="22096" cy="25896"/>
            </a:xfrm>
            <a:custGeom>
              <a:avLst/>
              <a:gdLst/>
              <a:ahLst/>
              <a:cxnLst/>
              <a:rect l="l" t="t" r="r" b="b"/>
              <a:pathLst>
                <a:path w="314" h="368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67"/>
                    <a:pt x="130" y="367"/>
                  </a:cubicBezTo>
                  <a:cubicBezTo>
                    <a:pt x="216" y="367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96" name="Google Shape;2020;p48"/>
            <p:cNvSpPr/>
            <p:nvPr/>
          </p:nvSpPr>
          <p:spPr>
            <a:xfrm>
              <a:off x="9234348" y="2395688"/>
              <a:ext cx="22800" cy="22870"/>
            </a:xfrm>
            <a:custGeom>
              <a:avLst/>
              <a:gdLst/>
              <a:ahLst/>
              <a:cxnLst/>
              <a:rect l="l" t="t" r="r" b="b"/>
              <a:pathLst>
                <a:path w="324" h="325" extrusionOk="0">
                  <a:moveTo>
                    <a:pt x="183" y="1"/>
                  </a:moveTo>
                  <a:cubicBezTo>
                    <a:pt x="54" y="1"/>
                    <a:pt x="0" y="55"/>
                    <a:pt x="0" y="141"/>
                  </a:cubicBezTo>
                  <a:cubicBezTo>
                    <a:pt x="0" y="227"/>
                    <a:pt x="54" y="324"/>
                    <a:pt x="183" y="324"/>
                  </a:cubicBezTo>
                  <a:cubicBezTo>
                    <a:pt x="270" y="324"/>
                    <a:pt x="323" y="227"/>
                    <a:pt x="323" y="141"/>
                  </a:cubicBezTo>
                  <a:cubicBezTo>
                    <a:pt x="323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97" name="Google Shape;2021;p48"/>
            <p:cNvSpPr/>
            <p:nvPr/>
          </p:nvSpPr>
          <p:spPr>
            <a:xfrm>
              <a:off x="9307181" y="2395688"/>
              <a:ext cx="25826" cy="22870"/>
            </a:xfrm>
            <a:custGeom>
              <a:avLst/>
              <a:gdLst/>
              <a:ahLst/>
              <a:cxnLst/>
              <a:rect l="l" t="t" r="r" b="b"/>
              <a:pathLst>
                <a:path w="367" h="325" extrusionOk="0">
                  <a:moveTo>
                    <a:pt x="183" y="1"/>
                  </a:moveTo>
                  <a:cubicBezTo>
                    <a:pt x="97" y="1"/>
                    <a:pt x="0" y="55"/>
                    <a:pt x="0" y="141"/>
                  </a:cubicBezTo>
                  <a:cubicBezTo>
                    <a:pt x="0" y="227"/>
                    <a:pt x="97" y="324"/>
                    <a:pt x="183" y="324"/>
                  </a:cubicBezTo>
                  <a:cubicBezTo>
                    <a:pt x="270" y="324"/>
                    <a:pt x="367" y="227"/>
                    <a:pt x="367" y="141"/>
                  </a:cubicBezTo>
                  <a:cubicBezTo>
                    <a:pt x="367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98" name="Google Shape;2022;p48"/>
            <p:cNvSpPr/>
            <p:nvPr/>
          </p:nvSpPr>
          <p:spPr>
            <a:xfrm>
              <a:off x="9380014" y="2395688"/>
              <a:ext cx="25052" cy="22870"/>
            </a:xfrm>
            <a:custGeom>
              <a:avLst/>
              <a:gdLst/>
              <a:ahLst/>
              <a:cxnLst/>
              <a:rect l="l" t="t" r="r" b="b"/>
              <a:pathLst>
                <a:path w="356" h="325" extrusionOk="0">
                  <a:moveTo>
                    <a:pt x="18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99" name="Google Shape;2023;p48"/>
            <p:cNvSpPr/>
            <p:nvPr/>
          </p:nvSpPr>
          <p:spPr>
            <a:xfrm>
              <a:off x="9455873" y="2395688"/>
              <a:ext cx="22026" cy="22870"/>
            </a:xfrm>
            <a:custGeom>
              <a:avLst/>
              <a:gdLst/>
              <a:ahLst/>
              <a:cxnLst/>
              <a:rect l="l" t="t" r="r" b="b"/>
              <a:pathLst>
                <a:path w="313" h="325" extrusionOk="0">
                  <a:moveTo>
                    <a:pt x="140" y="1"/>
                  </a:moveTo>
                  <a:cubicBezTo>
                    <a:pt x="43" y="1"/>
                    <a:pt x="0" y="55"/>
                    <a:pt x="0" y="141"/>
                  </a:cubicBezTo>
                  <a:cubicBezTo>
                    <a:pt x="0" y="227"/>
                    <a:pt x="43" y="324"/>
                    <a:pt x="140" y="324"/>
                  </a:cubicBezTo>
                  <a:cubicBezTo>
                    <a:pt x="227" y="324"/>
                    <a:pt x="313" y="227"/>
                    <a:pt x="313" y="141"/>
                  </a:cubicBezTo>
                  <a:cubicBezTo>
                    <a:pt x="313" y="55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00" name="Google Shape;2024;p48"/>
            <p:cNvSpPr/>
            <p:nvPr/>
          </p:nvSpPr>
          <p:spPr>
            <a:xfrm>
              <a:off x="9528706" y="2395688"/>
              <a:ext cx="22026" cy="22870"/>
            </a:xfrm>
            <a:custGeom>
              <a:avLst/>
              <a:gdLst/>
              <a:ahLst/>
              <a:cxnLst/>
              <a:rect l="l" t="t" r="r" b="b"/>
              <a:pathLst>
                <a:path w="313" h="325" extrusionOk="0">
                  <a:moveTo>
                    <a:pt x="184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4" y="324"/>
                  </a:cubicBezTo>
                  <a:cubicBezTo>
                    <a:pt x="270" y="324"/>
                    <a:pt x="313" y="227"/>
                    <a:pt x="313" y="141"/>
                  </a:cubicBezTo>
                  <a:cubicBezTo>
                    <a:pt x="313" y="55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01" name="Google Shape;2025;p48"/>
            <p:cNvSpPr/>
            <p:nvPr/>
          </p:nvSpPr>
          <p:spPr>
            <a:xfrm>
              <a:off x="9601539" y="2395688"/>
              <a:ext cx="25122" cy="22870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02" name="Google Shape;2026;p48"/>
            <p:cNvSpPr/>
            <p:nvPr/>
          </p:nvSpPr>
          <p:spPr>
            <a:xfrm>
              <a:off x="9674373" y="2395688"/>
              <a:ext cx="25122" cy="22870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7" y="1"/>
                    <a:pt x="0" y="55"/>
                    <a:pt x="0" y="141"/>
                  </a:cubicBezTo>
                  <a:cubicBezTo>
                    <a:pt x="0" y="227"/>
                    <a:pt x="87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03" name="Google Shape;2027;p48"/>
            <p:cNvSpPr/>
            <p:nvPr/>
          </p:nvSpPr>
          <p:spPr>
            <a:xfrm>
              <a:off x="9750232" y="2395688"/>
              <a:ext cx="22096" cy="22870"/>
            </a:xfrm>
            <a:custGeom>
              <a:avLst/>
              <a:gdLst/>
              <a:ahLst/>
              <a:cxnLst/>
              <a:rect l="l" t="t" r="r" b="b"/>
              <a:pathLst>
                <a:path w="314" h="325" extrusionOk="0">
                  <a:moveTo>
                    <a:pt x="130" y="1"/>
                  </a:moveTo>
                  <a:cubicBezTo>
                    <a:pt x="44" y="1"/>
                    <a:pt x="0" y="55"/>
                    <a:pt x="0" y="141"/>
                  </a:cubicBezTo>
                  <a:cubicBezTo>
                    <a:pt x="0" y="227"/>
                    <a:pt x="44" y="324"/>
                    <a:pt x="130" y="324"/>
                  </a:cubicBezTo>
                  <a:cubicBezTo>
                    <a:pt x="216" y="324"/>
                    <a:pt x="313" y="227"/>
                    <a:pt x="313" y="141"/>
                  </a:cubicBezTo>
                  <a:cubicBezTo>
                    <a:pt x="313" y="55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04" name="Google Shape;2028;p48"/>
            <p:cNvSpPr/>
            <p:nvPr/>
          </p:nvSpPr>
          <p:spPr>
            <a:xfrm>
              <a:off x="9234348" y="2468521"/>
              <a:ext cx="22800" cy="22096"/>
            </a:xfrm>
            <a:custGeom>
              <a:avLst/>
              <a:gdLst/>
              <a:ahLst/>
              <a:cxn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05" name="Google Shape;2029;p48"/>
            <p:cNvSpPr/>
            <p:nvPr/>
          </p:nvSpPr>
          <p:spPr>
            <a:xfrm>
              <a:off x="9307181" y="2468521"/>
              <a:ext cx="25826" cy="22096"/>
            </a:xfrm>
            <a:custGeom>
              <a:avLst/>
              <a:gdLst/>
              <a:ahLst/>
              <a:cxn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06" name="Google Shape;2030;p48"/>
            <p:cNvSpPr/>
            <p:nvPr/>
          </p:nvSpPr>
          <p:spPr>
            <a:xfrm>
              <a:off x="9380014" y="2468521"/>
              <a:ext cx="25052" cy="22096"/>
            </a:xfrm>
            <a:custGeom>
              <a:avLst/>
              <a:gdLst/>
              <a:ahLst/>
              <a:cxn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07" name="Google Shape;2031;p48"/>
            <p:cNvSpPr/>
            <p:nvPr/>
          </p:nvSpPr>
          <p:spPr>
            <a:xfrm>
              <a:off x="9455873" y="2468521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08" name="Google Shape;2032;p48"/>
            <p:cNvSpPr/>
            <p:nvPr/>
          </p:nvSpPr>
          <p:spPr>
            <a:xfrm>
              <a:off x="9528706" y="2468521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09" name="Google Shape;2033;p48"/>
            <p:cNvSpPr/>
            <p:nvPr/>
          </p:nvSpPr>
          <p:spPr>
            <a:xfrm>
              <a:off x="9601539" y="2468521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10" name="Google Shape;2034;p48"/>
            <p:cNvSpPr/>
            <p:nvPr/>
          </p:nvSpPr>
          <p:spPr>
            <a:xfrm>
              <a:off x="9674373" y="2468521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11" name="Google Shape;2035;p48"/>
            <p:cNvSpPr/>
            <p:nvPr/>
          </p:nvSpPr>
          <p:spPr>
            <a:xfrm>
              <a:off x="9750232" y="2468521"/>
              <a:ext cx="22096" cy="22096"/>
            </a:xfrm>
            <a:custGeom>
              <a:avLst/>
              <a:gdLst/>
              <a:ahLst/>
              <a:cxn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12" name="Google Shape;2036;p48"/>
            <p:cNvSpPr/>
            <p:nvPr/>
          </p:nvSpPr>
          <p:spPr>
            <a:xfrm>
              <a:off x="9234348" y="2541354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13" name="Google Shape;2037;p48"/>
            <p:cNvSpPr/>
            <p:nvPr/>
          </p:nvSpPr>
          <p:spPr>
            <a:xfrm>
              <a:off x="9307181" y="2541354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14" name="Google Shape;2038;p48"/>
            <p:cNvSpPr/>
            <p:nvPr/>
          </p:nvSpPr>
          <p:spPr>
            <a:xfrm>
              <a:off x="9380014" y="2541354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15" name="Google Shape;2039;p48"/>
            <p:cNvSpPr/>
            <p:nvPr/>
          </p:nvSpPr>
          <p:spPr>
            <a:xfrm>
              <a:off x="9455873" y="2541354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16" name="Google Shape;2040;p48"/>
            <p:cNvSpPr/>
            <p:nvPr/>
          </p:nvSpPr>
          <p:spPr>
            <a:xfrm>
              <a:off x="9528706" y="2541354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17" name="Google Shape;2041;p48"/>
            <p:cNvSpPr/>
            <p:nvPr/>
          </p:nvSpPr>
          <p:spPr>
            <a:xfrm>
              <a:off x="9601539" y="2541354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18" name="Google Shape;2042;p48"/>
            <p:cNvSpPr/>
            <p:nvPr/>
          </p:nvSpPr>
          <p:spPr>
            <a:xfrm>
              <a:off x="9674373" y="2541354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19" name="Google Shape;2043;p48"/>
            <p:cNvSpPr/>
            <p:nvPr/>
          </p:nvSpPr>
          <p:spPr>
            <a:xfrm>
              <a:off x="9750232" y="2541354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20" name="Google Shape;2044;p48"/>
            <p:cNvSpPr/>
            <p:nvPr/>
          </p:nvSpPr>
          <p:spPr>
            <a:xfrm>
              <a:off x="9234348" y="2614187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21" name="Google Shape;2045;p48"/>
            <p:cNvSpPr/>
            <p:nvPr/>
          </p:nvSpPr>
          <p:spPr>
            <a:xfrm>
              <a:off x="9307181" y="2614187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22" name="Google Shape;2046;p48"/>
            <p:cNvSpPr/>
            <p:nvPr/>
          </p:nvSpPr>
          <p:spPr>
            <a:xfrm>
              <a:off x="9380014" y="2614187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23" name="Google Shape;2047;p48"/>
            <p:cNvSpPr/>
            <p:nvPr/>
          </p:nvSpPr>
          <p:spPr>
            <a:xfrm>
              <a:off x="9455873" y="2614187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24" name="Google Shape;2048;p48"/>
            <p:cNvSpPr/>
            <p:nvPr/>
          </p:nvSpPr>
          <p:spPr>
            <a:xfrm>
              <a:off x="9528706" y="2614187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25" name="Google Shape;2049;p48"/>
            <p:cNvSpPr/>
            <p:nvPr/>
          </p:nvSpPr>
          <p:spPr>
            <a:xfrm>
              <a:off x="9601539" y="2614187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26" name="Google Shape;2050;p48"/>
            <p:cNvSpPr/>
            <p:nvPr/>
          </p:nvSpPr>
          <p:spPr>
            <a:xfrm>
              <a:off x="9674373" y="2614187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27" name="Google Shape;2051;p48"/>
            <p:cNvSpPr/>
            <p:nvPr/>
          </p:nvSpPr>
          <p:spPr>
            <a:xfrm>
              <a:off x="9750232" y="2614187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28" name="Google Shape;2052;p48"/>
            <p:cNvSpPr/>
            <p:nvPr/>
          </p:nvSpPr>
          <p:spPr>
            <a:xfrm>
              <a:off x="9234348" y="2690046"/>
              <a:ext cx="22800" cy="22096"/>
            </a:xfrm>
            <a:custGeom>
              <a:avLst/>
              <a:gdLst/>
              <a:ahLst/>
              <a:cxn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44"/>
                    <a:pt x="0" y="130"/>
                  </a:cubicBezTo>
                  <a:cubicBezTo>
                    <a:pt x="0" y="270"/>
                    <a:pt x="54" y="314"/>
                    <a:pt x="183" y="314"/>
                  </a:cubicBezTo>
                  <a:cubicBezTo>
                    <a:pt x="270" y="314"/>
                    <a:pt x="323" y="270"/>
                    <a:pt x="323" y="130"/>
                  </a:cubicBezTo>
                  <a:cubicBezTo>
                    <a:pt x="323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29" name="Google Shape;2053;p48"/>
            <p:cNvSpPr/>
            <p:nvPr/>
          </p:nvSpPr>
          <p:spPr>
            <a:xfrm>
              <a:off x="9307181" y="2690046"/>
              <a:ext cx="25826" cy="22096"/>
            </a:xfrm>
            <a:custGeom>
              <a:avLst/>
              <a:gdLst/>
              <a:ahLst/>
              <a:cxn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44"/>
                    <a:pt x="0" y="130"/>
                  </a:cubicBezTo>
                  <a:cubicBezTo>
                    <a:pt x="0" y="270"/>
                    <a:pt x="97" y="314"/>
                    <a:pt x="183" y="314"/>
                  </a:cubicBezTo>
                  <a:cubicBezTo>
                    <a:pt x="270" y="314"/>
                    <a:pt x="367" y="270"/>
                    <a:pt x="367" y="130"/>
                  </a:cubicBezTo>
                  <a:cubicBezTo>
                    <a:pt x="367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30" name="Google Shape;2054;p48"/>
            <p:cNvSpPr/>
            <p:nvPr/>
          </p:nvSpPr>
          <p:spPr>
            <a:xfrm>
              <a:off x="9380014" y="2690046"/>
              <a:ext cx="25052" cy="22096"/>
            </a:xfrm>
            <a:custGeom>
              <a:avLst/>
              <a:gdLst/>
              <a:ahLst/>
              <a:cxn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31" name="Google Shape;2055;p48"/>
            <p:cNvSpPr/>
            <p:nvPr/>
          </p:nvSpPr>
          <p:spPr>
            <a:xfrm>
              <a:off x="9455873" y="2690046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44"/>
                    <a:pt x="0" y="130"/>
                  </a:cubicBezTo>
                  <a:cubicBezTo>
                    <a:pt x="0" y="270"/>
                    <a:pt x="43" y="314"/>
                    <a:pt x="140" y="314"/>
                  </a:cubicBezTo>
                  <a:cubicBezTo>
                    <a:pt x="227" y="314"/>
                    <a:pt x="313" y="270"/>
                    <a:pt x="313" y="130"/>
                  </a:cubicBezTo>
                  <a:cubicBezTo>
                    <a:pt x="313" y="44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32" name="Google Shape;2056;p48"/>
            <p:cNvSpPr/>
            <p:nvPr/>
          </p:nvSpPr>
          <p:spPr>
            <a:xfrm>
              <a:off x="9528706" y="2690046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4" y="314"/>
                  </a:cubicBezTo>
                  <a:cubicBezTo>
                    <a:pt x="270" y="314"/>
                    <a:pt x="313" y="270"/>
                    <a:pt x="313" y="130"/>
                  </a:cubicBezTo>
                  <a:cubicBezTo>
                    <a:pt x="313" y="44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33" name="Google Shape;2057;p48"/>
            <p:cNvSpPr/>
            <p:nvPr/>
          </p:nvSpPr>
          <p:spPr>
            <a:xfrm>
              <a:off x="9601539" y="2690046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34" name="Google Shape;2058;p48"/>
            <p:cNvSpPr/>
            <p:nvPr/>
          </p:nvSpPr>
          <p:spPr>
            <a:xfrm>
              <a:off x="9674373" y="2690046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44"/>
                    <a:pt x="0" y="130"/>
                  </a:cubicBezTo>
                  <a:cubicBezTo>
                    <a:pt x="0" y="270"/>
                    <a:pt x="87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35" name="Google Shape;2059;p48"/>
            <p:cNvSpPr/>
            <p:nvPr/>
          </p:nvSpPr>
          <p:spPr>
            <a:xfrm>
              <a:off x="9750232" y="2690046"/>
              <a:ext cx="22096" cy="22096"/>
            </a:xfrm>
            <a:custGeom>
              <a:avLst/>
              <a:gdLst/>
              <a:ahLst/>
              <a:cxn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44"/>
                    <a:pt x="0" y="130"/>
                  </a:cubicBezTo>
                  <a:cubicBezTo>
                    <a:pt x="0" y="270"/>
                    <a:pt x="44" y="314"/>
                    <a:pt x="130" y="314"/>
                  </a:cubicBezTo>
                  <a:cubicBezTo>
                    <a:pt x="216" y="314"/>
                    <a:pt x="313" y="270"/>
                    <a:pt x="313" y="130"/>
                  </a:cubicBezTo>
                  <a:cubicBezTo>
                    <a:pt x="313" y="44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036" name="Google Shape;2060;p48"/>
          <p:cNvSpPr/>
          <p:nvPr/>
        </p:nvSpPr>
        <p:spPr>
          <a:xfrm>
            <a:off x="402197" y="1476174"/>
            <a:ext cx="621799" cy="615919"/>
          </a:xfrm>
          <a:custGeom>
            <a:avLst/>
            <a:gdLst/>
            <a:ahLst/>
            <a:cxnLst/>
            <a:rect l="l" t="t" r="r" b="b"/>
            <a:pathLst>
              <a:path w="4583" h="4540" extrusionOk="0">
                <a:moveTo>
                  <a:pt x="863" y="1"/>
                </a:moveTo>
                <a:lnTo>
                  <a:pt x="0" y="809"/>
                </a:lnTo>
                <a:lnTo>
                  <a:pt x="1488" y="2254"/>
                </a:lnTo>
                <a:lnTo>
                  <a:pt x="0" y="3688"/>
                </a:lnTo>
                <a:lnTo>
                  <a:pt x="863" y="4539"/>
                </a:lnTo>
                <a:lnTo>
                  <a:pt x="2297" y="3106"/>
                </a:lnTo>
                <a:lnTo>
                  <a:pt x="3731" y="4539"/>
                </a:lnTo>
                <a:lnTo>
                  <a:pt x="4582" y="3688"/>
                </a:lnTo>
                <a:lnTo>
                  <a:pt x="3105" y="2254"/>
                </a:lnTo>
                <a:lnTo>
                  <a:pt x="4582" y="809"/>
                </a:lnTo>
                <a:lnTo>
                  <a:pt x="3731" y="1"/>
                </a:lnTo>
                <a:lnTo>
                  <a:pt x="2297" y="1445"/>
                </a:lnTo>
                <a:lnTo>
                  <a:pt x="863" y="1"/>
                </a:lnTo>
                <a:close/>
              </a:path>
            </a:pathLst>
          </a:custGeom>
          <a:solidFill>
            <a:schemeClr val="accent3"/>
          </a:solidFill>
          <a:ln w="9525" cap="rnd" cmpd="sng">
            <a:solidFill>
              <a:srgbClr val="2D43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037" name="Google Shape;1965;p48"/>
          <p:cNvSpPr txBox="1"/>
          <p:nvPr/>
        </p:nvSpPr>
        <p:spPr>
          <a:xfrm>
            <a:off x="1835696" y="1140560"/>
            <a:ext cx="4892400" cy="439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ID" sz="2400" dirty="0" smtClean="0">
                <a:latin typeface="Britannic Bold" pitchFamily="34" charset="0"/>
              </a:rPr>
              <a:t>Learning Objective</a:t>
            </a:r>
          </a:p>
          <a:p>
            <a:pPr marL="0" indent="0"/>
            <a:endParaRPr lang="en-ID" dirty="0"/>
          </a:p>
        </p:txBody>
      </p:sp>
      <p:sp>
        <p:nvSpPr>
          <p:cNvPr id="1049038" name="TextBox 3"/>
          <p:cNvSpPr txBox="1"/>
          <p:nvPr/>
        </p:nvSpPr>
        <p:spPr>
          <a:xfrm>
            <a:off x="1259632" y="1784133"/>
            <a:ext cx="6768752" cy="1780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1600" dirty="0" err="1">
                <a:solidFill>
                  <a:schemeClr val="tx1">
                    <a:lumMod val="50000"/>
                  </a:schemeClr>
                </a:solidFill>
              </a:rPr>
              <a:t>Setelah</a:t>
            </a:r>
            <a:r>
              <a:rPr lang="en-ID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tx1">
                    <a:lumMod val="50000"/>
                  </a:schemeClr>
                </a:solidFill>
              </a:rPr>
              <a:t>pembelajaran</a:t>
            </a:r>
            <a:r>
              <a:rPr lang="en-ID" sz="1600" dirty="0">
                <a:solidFill>
                  <a:schemeClr val="tx1">
                    <a:lumMod val="50000"/>
                  </a:schemeClr>
                </a:solidFill>
              </a:rPr>
              <a:t> di </a:t>
            </a:r>
            <a:r>
              <a:rPr lang="en-ID" sz="1600" dirty="0" err="1">
                <a:solidFill>
                  <a:schemeClr val="tx1">
                    <a:lumMod val="50000"/>
                  </a:schemeClr>
                </a:solidFill>
              </a:rPr>
              <a:t>modul</a:t>
            </a:r>
            <a:r>
              <a:rPr lang="en-ID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tx1">
                    <a:lumMod val="50000"/>
                  </a:schemeClr>
                </a:solidFill>
              </a:rPr>
              <a:t>ini</a:t>
            </a:r>
            <a:r>
              <a:rPr lang="en-ID" sz="1600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n-ID" sz="1600" dirty="0" err="1">
                <a:solidFill>
                  <a:schemeClr val="tx1">
                    <a:lumMod val="50000"/>
                  </a:schemeClr>
                </a:solidFill>
              </a:rPr>
              <a:t>diharapkan</a:t>
            </a:r>
            <a:r>
              <a:rPr lang="en-ID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tx1">
                    <a:lumMod val="50000"/>
                  </a:schemeClr>
                </a:solidFill>
              </a:rPr>
              <a:t>anda</a:t>
            </a:r>
            <a:r>
              <a:rPr lang="en-ID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tx1">
                    <a:lumMod val="50000"/>
                  </a:schemeClr>
                </a:solidFill>
              </a:rPr>
              <a:t>akan</a:t>
            </a:r>
            <a:r>
              <a:rPr lang="en-ID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ID" sz="1600" dirty="0" err="1" smtClean="0">
                <a:solidFill>
                  <a:schemeClr val="tx1">
                    <a:lumMod val="50000"/>
                  </a:schemeClr>
                </a:solidFill>
              </a:rPr>
              <a:t>mendapatkan</a:t>
            </a:r>
            <a:r>
              <a:rPr lang="en-ID" sz="1600" dirty="0" smtClean="0">
                <a:solidFill>
                  <a:schemeClr val="tx1">
                    <a:lumMod val="50000"/>
                  </a:schemeClr>
                </a:solidFill>
              </a:rPr>
              <a:t> :</a:t>
            </a:r>
          </a:p>
          <a:p>
            <a:pPr algn="just"/>
            <a:endParaRPr lang="en-ID" sz="1600" dirty="0" smtClean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ID" sz="1600" dirty="0" smtClean="0"/>
              <a:t>M</a:t>
            </a:r>
            <a:r>
              <a:rPr lang="id-ID" sz="1600" dirty="0" smtClean="0"/>
              <a:t>ampu menjelaskan konsep dan implementasi data manipulation data dengan menggunakan NumPy dan Pandas</a:t>
            </a:r>
            <a:endParaRPr lang="en-ID" sz="1600" dirty="0" smtClean="0"/>
          </a:p>
          <a:p>
            <a:pPr marL="285750" indent="-285750" algn="just">
              <a:buFont typeface="Wingdings" pitchFamily="2" charset="2"/>
              <a:buChar char="Ø"/>
            </a:pPr>
            <a:r>
              <a:rPr lang="en-ID" sz="1600" dirty="0" smtClean="0"/>
              <a:t>M</a:t>
            </a:r>
            <a:r>
              <a:rPr lang="id-ID" sz="1600" dirty="0" smtClean="0"/>
              <a:t>ampu mendeskripsikan dasar-dasar prepocessing data</a:t>
            </a:r>
            <a:endParaRPr lang="en-ID" sz="1600" dirty="0" smtClean="0"/>
          </a:p>
          <a:p>
            <a:pPr marL="285750" indent="-285750" algn="just">
              <a:buFont typeface="Wingdings" pitchFamily="2" charset="2"/>
              <a:buChar char="Ø"/>
            </a:pPr>
            <a:r>
              <a:rPr lang="id-ID" sz="1600" dirty="0" smtClean="0"/>
              <a:t>Dapat menjelaskan konsep dan implementasi visualization</a:t>
            </a:r>
            <a:endParaRPr lang="en-ID" sz="1600" dirty="0" smtClean="0"/>
          </a:p>
          <a:p>
            <a:pPr marL="285750" indent="-285750" algn="just">
              <a:buFont typeface="Wingdings" pitchFamily="2" charset="2"/>
              <a:buChar char="Ø"/>
            </a:pPr>
            <a:r>
              <a:rPr lang="en-ID" sz="1600" dirty="0" smtClean="0"/>
              <a:t>Me</a:t>
            </a:r>
            <a:r>
              <a:rPr lang="id-ID" sz="1600" dirty="0" smtClean="0"/>
              <a:t>mbuat visualisasi pada data time series</a:t>
            </a:r>
            <a:endParaRPr lang="en-ID" sz="1600" dirty="0" smtClean="0"/>
          </a:p>
        </p:txBody>
      </p:sp>
      <p:pic>
        <p:nvPicPr>
          <p:cNvPr id="2097154" name="Picture 163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5580112" y="102264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55" name="Picture 164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6437312" y="49679"/>
            <a:ext cx="958129" cy="915926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16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93511" y="71376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7" name="Picture 1" descr="Description: C:\Users\Ahnaf Fattan Safaraz\Pictures\UNPAM LOGO.png"/>
          <p:cNvPicPr>
            <a:picLocks/>
          </p:cNvPicPr>
          <p:nvPr/>
        </p:nvPicPr>
        <p:blipFill>
          <a:blip r:embed="rId2"/>
          <a:srcRect l="6236" t="4660" r="6073" b="4858"/>
          <a:stretch>
            <a:fillRect/>
          </a:stretch>
        </p:blipFill>
        <p:spPr bwMode="auto">
          <a:xfrm>
            <a:off x="5616489" y="71621"/>
            <a:ext cx="864096" cy="8826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1995;p48"/>
          <p:cNvGrpSpPr/>
          <p:nvPr/>
        </p:nvGrpSpPr>
        <p:grpSpPr>
          <a:xfrm>
            <a:off x="4788123" y="726716"/>
            <a:ext cx="802052" cy="537206"/>
            <a:chOff x="9234348" y="2174936"/>
            <a:chExt cx="537980" cy="537206"/>
          </a:xfrm>
        </p:grpSpPr>
        <p:sp>
          <p:nvSpPr>
            <p:cNvPr id="1049362" name="Google Shape;1996;p48"/>
            <p:cNvSpPr/>
            <p:nvPr/>
          </p:nvSpPr>
          <p:spPr>
            <a:xfrm>
              <a:off x="9234348" y="2174936"/>
              <a:ext cx="22800" cy="22026"/>
            </a:xfrm>
            <a:custGeom>
              <a:avLst/>
              <a:gdLst/>
              <a:ahLst/>
              <a:cxnLst/>
              <a:rect l="l" t="t" r="r" b="b"/>
              <a:pathLst>
                <a:path w="324" h="313" extrusionOk="0">
                  <a:moveTo>
                    <a:pt x="183" y="0"/>
                  </a:moveTo>
                  <a:cubicBezTo>
                    <a:pt x="54" y="0"/>
                    <a:pt x="0" y="43"/>
                    <a:pt x="0" y="173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73"/>
                  </a:cubicBezTo>
                  <a:cubicBezTo>
                    <a:pt x="323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63" name="Google Shape;1997;p48"/>
            <p:cNvSpPr/>
            <p:nvPr/>
          </p:nvSpPr>
          <p:spPr>
            <a:xfrm>
              <a:off x="9307181" y="2174936"/>
              <a:ext cx="25826" cy="22026"/>
            </a:xfrm>
            <a:custGeom>
              <a:avLst/>
              <a:gdLst/>
              <a:ahLst/>
              <a:cxnLst/>
              <a:rect l="l" t="t" r="r" b="b"/>
              <a:pathLst>
                <a:path w="367" h="313" extrusionOk="0">
                  <a:moveTo>
                    <a:pt x="183" y="0"/>
                  </a:moveTo>
                  <a:cubicBezTo>
                    <a:pt x="97" y="0"/>
                    <a:pt x="0" y="43"/>
                    <a:pt x="0" y="173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73"/>
                  </a:cubicBezTo>
                  <a:cubicBezTo>
                    <a:pt x="367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64" name="Google Shape;1998;p48"/>
            <p:cNvSpPr/>
            <p:nvPr/>
          </p:nvSpPr>
          <p:spPr>
            <a:xfrm>
              <a:off x="9380014" y="2174936"/>
              <a:ext cx="25052" cy="22026"/>
            </a:xfrm>
            <a:custGeom>
              <a:avLst/>
              <a:gdLst/>
              <a:ahLst/>
              <a:cxnLst/>
              <a:rect l="l" t="t" r="r" b="b"/>
              <a:pathLst>
                <a:path w="356" h="313" extrusionOk="0">
                  <a:moveTo>
                    <a:pt x="18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65" name="Google Shape;1999;p48"/>
            <p:cNvSpPr/>
            <p:nvPr/>
          </p:nvSpPr>
          <p:spPr>
            <a:xfrm>
              <a:off x="9455873" y="2174936"/>
              <a:ext cx="22026" cy="22026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140" y="0"/>
                  </a:moveTo>
                  <a:cubicBezTo>
                    <a:pt x="43" y="0"/>
                    <a:pt x="0" y="43"/>
                    <a:pt x="0" y="173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73"/>
                  </a:cubicBezTo>
                  <a:cubicBezTo>
                    <a:pt x="313" y="43"/>
                    <a:pt x="227" y="0"/>
                    <a:pt x="14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66" name="Google Shape;2000;p48"/>
            <p:cNvSpPr/>
            <p:nvPr/>
          </p:nvSpPr>
          <p:spPr>
            <a:xfrm>
              <a:off x="9528706" y="2174936"/>
              <a:ext cx="22026" cy="22026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184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73"/>
                  </a:cubicBezTo>
                  <a:cubicBezTo>
                    <a:pt x="313" y="43"/>
                    <a:pt x="270" y="0"/>
                    <a:pt x="184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67" name="Google Shape;2001;p48"/>
            <p:cNvSpPr/>
            <p:nvPr/>
          </p:nvSpPr>
          <p:spPr>
            <a:xfrm>
              <a:off x="9601539" y="2174936"/>
              <a:ext cx="25122" cy="22026"/>
            </a:xfrm>
            <a:custGeom>
              <a:avLst/>
              <a:gdLst/>
              <a:ahLst/>
              <a:cxn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68" name="Google Shape;2002;p48"/>
            <p:cNvSpPr/>
            <p:nvPr/>
          </p:nvSpPr>
          <p:spPr>
            <a:xfrm>
              <a:off x="9674373" y="2174936"/>
              <a:ext cx="25122" cy="22026"/>
            </a:xfrm>
            <a:custGeom>
              <a:avLst/>
              <a:gdLst/>
              <a:ahLst/>
              <a:cxn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7" y="0"/>
                    <a:pt x="0" y="43"/>
                    <a:pt x="0" y="173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69" name="Google Shape;2003;p48"/>
            <p:cNvSpPr/>
            <p:nvPr/>
          </p:nvSpPr>
          <p:spPr>
            <a:xfrm>
              <a:off x="9750232" y="2174936"/>
              <a:ext cx="22096" cy="22026"/>
            </a:xfrm>
            <a:custGeom>
              <a:avLst/>
              <a:gdLst/>
              <a:ahLst/>
              <a:cxnLst/>
              <a:rect l="l" t="t" r="r" b="b"/>
              <a:pathLst>
                <a:path w="314" h="313" extrusionOk="0">
                  <a:moveTo>
                    <a:pt x="130" y="0"/>
                  </a:moveTo>
                  <a:cubicBezTo>
                    <a:pt x="44" y="0"/>
                    <a:pt x="0" y="43"/>
                    <a:pt x="0" y="173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73"/>
                  </a:cubicBezTo>
                  <a:cubicBezTo>
                    <a:pt x="313" y="43"/>
                    <a:pt x="216" y="0"/>
                    <a:pt x="13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70" name="Google Shape;2004;p48"/>
            <p:cNvSpPr/>
            <p:nvPr/>
          </p:nvSpPr>
          <p:spPr>
            <a:xfrm>
              <a:off x="9234348" y="2247769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0"/>
                  </a:moveTo>
                  <a:cubicBezTo>
                    <a:pt x="54" y="0"/>
                    <a:pt x="0" y="87"/>
                    <a:pt x="0" y="173"/>
                  </a:cubicBezTo>
                  <a:cubicBezTo>
                    <a:pt x="0" y="270"/>
                    <a:pt x="54" y="356"/>
                    <a:pt x="183" y="356"/>
                  </a:cubicBezTo>
                  <a:cubicBezTo>
                    <a:pt x="270" y="356"/>
                    <a:pt x="323" y="270"/>
                    <a:pt x="323" y="173"/>
                  </a:cubicBezTo>
                  <a:cubicBezTo>
                    <a:pt x="323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71" name="Google Shape;2005;p48"/>
            <p:cNvSpPr/>
            <p:nvPr/>
          </p:nvSpPr>
          <p:spPr>
            <a:xfrm>
              <a:off x="9307181" y="2247769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0"/>
                  </a:moveTo>
                  <a:cubicBezTo>
                    <a:pt x="97" y="0"/>
                    <a:pt x="0" y="87"/>
                    <a:pt x="0" y="173"/>
                  </a:cubicBezTo>
                  <a:cubicBezTo>
                    <a:pt x="0" y="270"/>
                    <a:pt x="97" y="356"/>
                    <a:pt x="183" y="356"/>
                  </a:cubicBezTo>
                  <a:cubicBezTo>
                    <a:pt x="270" y="356"/>
                    <a:pt x="367" y="270"/>
                    <a:pt x="367" y="173"/>
                  </a:cubicBezTo>
                  <a:cubicBezTo>
                    <a:pt x="367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72" name="Google Shape;2006;p48"/>
            <p:cNvSpPr/>
            <p:nvPr/>
          </p:nvSpPr>
          <p:spPr>
            <a:xfrm>
              <a:off x="9380014" y="2247769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73" name="Google Shape;2007;p48"/>
            <p:cNvSpPr/>
            <p:nvPr/>
          </p:nvSpPr>
          <p:spPr>
            <a:xfrm>
              <a:off x="9455873" y="2247769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0"/>
                  </a:moveTo>
                  <a:cubicBezTo>
                    <a:pt x="43" y="0"/>
                    <a:pt x="0" y="87"/>
                    <a:pt x="0" y="173"/>
                  </a:cubicBezTo>
                  <a:cubicBezTo>
                    <a:pt x="0" y="270"/>
                    <a:pt x="43" y="356"/>
                    <a:pt x="140" y="356"/>
                  </a:cubicBezTo>
                  <a:cubicBezTo>
                    <a:pt x="227" y="356"/>
                    <a:pt x="313" y="270"/>
                    <a:pt x="313" y="173"/>
                  </a:cubicBezTo>
                  <a:cubicBezTo>
                    <a:pt x="313" y="87"/>
                    <a:pt x="227" y="0"/>
                    <a:pt x="14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74" name="Google Shape;2008;p48"/>
            <p:cNvSpPr/>
            <p:nvPr/>
          </p:nvSpPr>
          <p:spPr>
            <a:xfrm>
              <a:off x="9528706" y="2247769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4" y="356"/>
                  </a:cubicBezTo>
                  <a:cubicBezTo>
                    <a:pt x="270" y="356"/>
                    <a:pt x="313" y="270"/>
                    <a:pt x="313" y="173"/>
                  </a:cubicBezTo>
                  <a:cubicBezTo>
                    <a:pt x="313" y="87"/>
                    <a:pt x="270" y="0"/>
                    <a:pt x="184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75" name="Google Shape;2009;p48"/>
            <p:cNvSpPr/>
            <p:nvPr/>
          </p:nvSpPr>
          <p:spPr>
            <a:xfrm>
              <a:off x="9601539" y="2247769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76" name="Google Shape;2010;p48"/>
            <p:cNvSpPr/>
            <p:nvPr/>
          </p:nvSpPr>
          <p:spPr>
            <a:xfrm>
              <a:off x="9674373" y="2247769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7" y="0"/>
                    <a:pt x="0" y="87"/>
                    <a:pt x="0" y="173"/>
                  </a:cubicBezTo>
                  <a:cubicBezTo>
                    <a:pt x="0" y="270"/>
                    <a:pt x="87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77" name="Google Shape;2011;p48"/>
            <p:cNvSpPr/>
            <p:nvPr/>
          </p:nvSpPr>
          <p:spPr>
            <a:xfrm>
              <a:off x="9750232" y="2247769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0"/>
                  </a:moveTo>
                  <a:cubicBezTo>
                    <a:pt x="44" y="0"/>
                    <a:pt x="0" y="87"/>
                    <a:pt x="0" y="173"/>
                  </a:cubicBezTo>
                  <a:cubicBezTo>
                    <a:pt x="0" y="270"/>
                    <a:pt x="44" y="356"/>
                    <a:pt x="130" y="356"/>
                  </a:cubicBezTo>
                  <a:cubicBezTo>
                    <a:pt x="216" y="356"/>
                    <a:pt x="313" y="270"/>
                    <a:pt x="313" y="173"/>
                  </a:cubicBezTo>
                  <a:cubicBezTo>
                    <a:pt x="313" y="87"/>
                    <a:pt x="216" y="0"/>
                    <a:pt x="13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78" name="Google Shape;2012;p48"/>
            <p:cNvSpPr/>
            <p:nvPr/>
          </p:nvSpPr>
          <p:spPr>
            <a:xfrm>
              <a:off x="9234348" y="2319829"/>
              <a:ext cx="22800" cy="25896"/>
            </a:xfrm>
            <a:custGeom>
              <a:avLst/>
              <a:gdLst/>
              <a:ahLst/>
              <a:cxnLst/>
              <a:rect l="l" t="t" r="r" b="b"/>
              <a:pathLst>
                <a:path w="324" h="368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67"/>
                    <a:pt x="183" y="367"/>
                  </a:cubicBezTo>
                  <a:cubicBezTo>
                    <a:pt x="270" y="367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79" name="Google Shape;2013;p48"/>
            <p:cNvSpPr/>
            <p:nvPr/>
          </p:nvSpPr>
          <p:spPr>
            <a:xfrm>
              <a:off x="9307181" y="2319829"/>
              <a:ext cx="25826" cy="25896"/>
            </a:xfrm>
            <a:custGeom>
              <a:avLst/>
              <a:gdLst/>
              <a:ahLst/>
              <a:cxnLst/>
              <a:rect l="l" t="t" r="r" b="b"/>
              <a:pathLst>
                <a:path w="367" h="368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67"/>
                    <a:pt x="183" y="367"/>
                  </a:cubicBezTo>
                  <a:cubicBezTo>
                    <a:pt x="270" y="367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80" name="Google Shape;2014;p48"/>
            <p:cNvSpPr/>
            <p:nvPr/>
          </p:nvSpPr>
          <p:spPr>
            <a:xfrm>
              <a:off x="9380014" y="2319829"/>
              <a:ext cx="25052" cy="2589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81" name="Google Shape;2015;p48"/>
            <p:cNvSpPr/>
            <p:nvPr/>
          </p:nvSpPr>
          <p:spPr>
            <a:xfrm>
              <a:off x="9455873" y="2319829"/>
              <a:ext cx="22026" cy="25896"/>
            </a:xfrm>
            <a:custGeom>
              <a:avLst/>
              <a:gdLst/>
              <a:ahLst/>
              <a:cxnLst/>
              <a:rect l="l" t="t" r="r" b="b"/>
              <a:pathLst>
                <a:path w="313" h="368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67"/>
                    <a:pt x="140" y="367"/>
                  </a:cubicBezTo>
                  <a:cubicBezTo>
                    <a:pt x="227" y="367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82" name="Google Shape;2016;p48"/>
            <p:cNvSpPr/>
            <p:nvPr/>
          </p:nvSpPr>
          <p:spPr>
            <a:xfrm>
              <a:off x="9528706" y="2319829"/>
              <a:ext cx="22026" cy="25896"/>
            </a:xfrm>
            <a:custGeom>
              <a:avLst/>
              <a:gdLst/>
              <a:ahLst/>
              <a:cxnLst/>
              <a:rect l="l" t="t" r="r" b="b"/>
              <a:pathLst>
                <a:path w="313" h="368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4" y="367"/>
                  </a:cubicBezTo>
                  <a:cubicBezTo>
                    <a:pt x="270" y="367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83" name="Google Shape;2017;p48"/>
            <p:cNvSpPr/>
            <p:nvPr/>
          </p:nvSpPr>
          <p:spPr>
            <a:xfrm>
              <a:off x="9601539" y="2319829"/>
              <a:ext cx="25122" cy="25896"/>
            </a:xfrm>
            <a:custGeom>
              <a:avLst/>
              <a:gdLst/>
              <a:ahLst/>
              <a:cxn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84" name="Google Shape;2018;p48"/>
            <p:cNvSpPr/>
            <p:nvPr/>
          </p:nvSpPr>
          <p:spPr>
            <a:xfrm>
              <a:off x="9674373" y="2319829"/>
              <a:ext cx="25122" cy="25896"/>
            </a:xfrm>
            <a:custGeom>
              <a:avLst/>
              <a:gdLst/>
              <a:ahLst/>
              <a:cxn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85" name="Google Shape;2019;p48"/>
            <p:cNvSpPr/>
            <p:nvPr/>
          </p:nvSpPr>
          <p:spPr>
            <a:xfrm>
              <a:off x="9750232" y="2319829"/>
              <a:ext cx="22096" cy="25896"/>
            </a:xfrm>
            <a:custGeom>
              <a:avLst/>
              <a:gdLst/>
              <a:ahLst/>
              <a:cxnLst/>
              <a:rect l="l" t="t" r="r" b="b"/>
              <a:pathLst>
                <a:path w="314" h="368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67"/>
                    <a:pt x="130" y="367"/>
                  </a:cubicBezTo>
                  <a:cubicBezTo>
                    <a:pt x="216" y="367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86" name="Google Shape;2020;p48"/>
            <p:cNvSpPr/>
            <p:nvPr/>
          </p:nvSpPr>
          <p:spPr>
            <a:xfrm>
              <a:off x="9234348" y="2395688"/>
              <a:ext cx="22800" cy="22870"/>
            </a:xfrm>
            <a:custGeom>
              <a:avLst/>
              <a:gdLst/>
              <a:ahLst/>
              <a:cxnLst/>
              <a:rect l="l" t="t" r="r" b="b"/>
              <a:pathLst>
                <a:path w="324" h="325" extrusionOk="0">
                  <a:moveTo>
                    <a:pt x="183" y="1"/>
                  </a:moveTo>
                  <a:cubicBezTo>
                    <a:pt x="54" y="1"/>
                    <a:pt x="0" y="55"/>
                    <a:pt x="0" y="141"/>
                  </a:cubicBezTo>
                  <a:cubicBezTo>
                    <a:pt x="0" y="227"/>
                    <a:pt x="54" y="324"/>
                    <a:pt x="183" y="324"/>
                  </a:cubicBezTo>
                  <a:cubicBezTo>
                    <a:pt x="270" y="324"/>
                    <a:pt x="323" y="227"/>
                    <a:pt x="323" y="141"/>
                  </a:cubicBezTo>
                  <a:cubicBezTo>
                    <a:pt x="323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87" name="Google Shape;2021;p48"/>
            <p:cNvSpPr/>
            <p:nvPr/>
          </p:nvSpPr>
          <p:spPr>
            <a:xfrm>
              <a:off x="9307181" y="2395688"/>
              <a:ext cx="25826" cy="22870"/>
            </a:xfrm>
            <a:custGeom>
              <a:avLst/>
              <a:gdLst/>
              <a:ahLst/>
              <a:cxnLst/>
              <a:rect l="l" t="t" r="r" b="b"/>
              <a:pathLst>
                <a:path w="367" h="325" extrusionOk="0">
                  <a:moveTo>
                    <a:pt x="183" y="1"/>
                  </a:moveTo>
                  <a:cubicBezTo>
                    <a:pt x="97" y="1"/>
                    <a:pt x="0" y="55"/>
                    <a:pt x="0" y="141"/>
                  </a:cubicBezTo>
                  <a:cubicBezTo>
                    <a:pt x="0" y="227"/>
                    <a:pt x="97" y="324"/>
                    <a:pt x="183" y="324"/>
                  </a:cubicBezTo>
                  <a:cubicBezTo>
                    <a:pt x="270" y="324"/>
                    <a:pt x="367" y="227"/>
                    <a:pt x="367" y="141"/>
                  </a:cubicBezTo>
                  <a:cubicBezTo>
                    <a:pt x="367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88" name="Google Shape;2022;p48"/>
            <p:cNvSpPr/>
            <p:nvPr/>
          </p:nvSpPr>
          <p:spPr>
            <a:xfrm>
              <a:off x="9380014" y="2395688"/>
              <a:ext cx="25052" cy="22870"/>
            </a:xfrm>
            <a:custGeom>
              <a:avLst/>
              <a:gdLst/>
              <a:ahLst/>
              <a:cxnLst/>
              <a:rect l="l" t="t" r="r" b="b"/>
              <a:pathLst>
                <a:path w="356" h="325" extrusionOk="0">
                  <a:moveTo>
                    <a:pt x="18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89" name="Google Shape;2023;p48"/>
            <p:cNvSpPr/>
            <p:nvPr/>
          </p:nvSpPr>
          <p:spPr>
            <a:xfrm>
              <a:off x="9455873" y="2395688"/>
              <a:ext cx="22026" cy="22870"/>
            </a:xfrm>
            <a:custGeom>
              <a:avLst/>
              <a:gdLst/>
              <a:ahLst/>
              <a:cxnLst/>
              <a:rect l="l" t="t" r="r" b="b"/>
              <a:pathLst>
                <a:path w="313" h="325" extrusionOk="0">
                  <a:moveTo>
                    <a:pt x="140" y="1"/>
                  </a:moveTo>
                  <a:cubicBezTo>
                    <a:pt x="43" y="1"/>
                    <a:pt x="0" y="55"/>
                    <a:pt x="0" y="141"/>
                  </a:cubicBezTo>
                  <a:cubicBezTo>
                    <a:pt x="0" y="227"/>
                    <a:pt x="43" y="324"/>
                    <a:pt x="140" y="324"/>
                  </a:cubicBezTo>
                  <a:cubicBezTo>
                    <a:pt x="227" y="324"/>
                    <a:pt x="313" y="227"/>
                    <a:pt x="313" y="141"/>
                  </a:cubicBezTo>
                  <a:cubicBezTo>
                    <a:pt x="313" y="55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90" name="Google Shape;2024;p48"/>
            <p:cNvSpPr/>
            <p:nvPr/>
          </p:nvSpPr>
          <p:spPr>
            <a:xfrm>
              <a:off x="9528706" y="2395688"/>
              <a:ext cx="22026" cy="22870"/>
            </a:xfrm>
            <a:custGeom>
              <a:avLst/>
              <a:gdLst/>
              <a:ahLst/>
              <a:cxnLst/>
              <a:rect l="l" t="t" r="r" b="b"/>
              <a:pathLst>
                <a:path w="313" h="325" extrusionOk="0">
                  <a:moveTo>
                    <a:pt x="184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4" y="324"/>
                  </a:cubicBezTo>
                  <a:cubicBezTo>
                    <a:pt x="270" y="324"/>
                    <a:pt x="313" y="227"/>
                    <a:pt x="313" y="141"/>
                  </a:cubicBezTo>
                  <a:cubicBezTo>
                    <a:pt x="313" y="55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91" name="Google Shape;2025;p48"/>
            <p:cNvSpPr/>
            <p:nvPr/>
          </p:nvSpPr>
          <p:spPr>
            <a:xfrm>
              <a:off x="9601539" y="2395688"/>
              <a:ext cx="25122" cy="22870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92" name="Google Shape;2026;p48"/>
            <p:cNvSpPr/>
            <p:nvPr/>
          </p:nvSpPr>
          <p:spPr>
            <a:xfrm>
              <a:off x="9674373" y="2395688"/>
              <a:ext cx="25122" cy="22870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7" y="1"/>
                    <a:pt x="0" y="55"/>
                    <a:pt x="0" y="141"/>
                  </a:cubicBezTo>
                  <a:cubicBezTo>
                    <a:pt x="0" y="227"/>
                    <a:pt x="87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93" name="Google Shape;2027;p48"/>
            <p:cNvSpPr/>
            <p:nvPr/>
          </p:nvSpPr>
          <p:spPr>
            <a:xfrm>
              <a:off x="9750232" y="2395688"/>
              <a:ext cx="22096" cy="22870"/>
            </a:xfrm>
            <a:custGeom>
              <a:avLst/>
              <a:gdLst/>
              <a:ahLst/>
              <a:cxnLst/>
              <a:rect l="l" t="t" r="r" b="b"/>
              <a:pathLst>
                <a:path w="314" h="325" extrusionOk="0">
                  <a:moveTo>
                    <a:pt x="130" y="1"/>
                  </a:moveTo>
                  <a:cubicBezTo>
                    <a:pt x="44" y="1"/>
                    <a:pt x="0" y="55"/>
                    <a:pt x="0" y="141"/>
                  </a:cubicBezTo>
                  <a:cubicBezTo>
                    <a:pt x="0" y="227"/>
                    <a:pt x="44" y="324"/>
                    <a:pt x="130" y="324"/>
                  </a:cubicBezTo>
                  <a:cubicBezTo>
                    <a:pt x="216" y="324"/>
                    <a:pt x="313" y="227"/>
                    <a:pt x="313" y="141"/>
                  </a:cubicBezTo>
                  <a:cubicBezTo>
                    <a:pt x="313" y="55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94" name="Google Shape;2028;p48"/>
            <p:cNvSpPr/>
            <p:nvPr/>
          </p:nvSpPr>
          <p:spPr>
            <a:xfrm>
              <a:off x="9234348" y="2468521"/>
              <a:ext cx="22800" cy="22096"/>
            </a:xfrm>
            <a:custGeom>
              <a:avLst/>
              <a:gdLst/>
              <a:ahLst/>
              <a:cxn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95" name="Google Shape;2029;p48"/>
            <p:cNvSpPr/>
            <p:nvPr/>
          </p:nvSpPr>
          <p:spPr>
            <a:xfrm>
              <a:off x="9307181" y="2468521"/>
              <a:ext cx="25826" cy="22096"/>
            </a:xfrm>
            <a:custGeom>
              <a:avLst/>
              <a:gdLst/>
              <a:ahLst/>
              <a:cxn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96" name="Google Shape;2030;p48"/>
            <p:cNvSpPr/>
            <p:nvPr/>
          </p:nvSpPr>
          <p:spPr>
            <a:xfrm>
              <a:off x="9380014" y="2468521"/>
              <a:ext cx="25052" cy="22096"/>
            </a:xfrm>
            <a:custGeom>
              <a:avLst/>
              <a:gdLst/>
              <a:ahLst/>
              <a:cxn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97" name="Google Shape;2031;p48"/>
            <p:cNvSpPr/>
            <p:nvPr/>
          </p:nvSpPr>
          <p:spPr>
            <a:xfrm>
              <a:off x="9455873" y="2468521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98" name="Google Shape;2032;p48"/>
            <p:cNvSpPr/>
            <p:nvPr/>
          </p:nvSpPr>
          <p:spPr>
            <a:xfrm>
              <a:off x="9528706" y="2468521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99" name="Google Shape;2033;p48"/>
            <p:cNvSpPr/>
            <p:nvPr/>
          </p:nvSpPr>
          <p:spPr>
            <a:xfrm>
              <a:off x="9601539" y="2468521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00" name="Google Shape;2034;p48"/>
            <p:cNvSpPr/>
            <p:nvPr/>
          </p:nvSpPr>
          <p:spPr>
            <a:xfrm>
              <a:off x="9674373" y="2468521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01" name="Google Shape;2035;p48"/>
            <p:cNvSpPr/>
            <p:nvPr/>
          </p:nvSpPr>
          <p:spPr>
            <a:xfrm>
              <a:off x="9750232" y="2468521"/>
              <a:ext cx="22096" cy="22096"/>
            </a:xfrm>
            <a:custGeom>
              <a:avLst/>
              <a:gdLst/>
              <a:ahLst/>
              <a:cxn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02" name="Google Shape;2036;p48"/>
            <p:cNvSpPr/>
            <p:nvPr/>
          </p:nvSpPr>
          <p:spPr>
            <a:xfrm>
              <a:off x="9234348" y="2541354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03" name="Google Shape;2037;p48"/>
            <p:cNvSpPr/>
            <p:nvPr/>
          </p:nvSpPr>
          <p:spPr>
            <a:xfrm>
              <a:off x="9307181" y="2541354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04" name="Google Shape;2038;p48"/>
            <p:cNvSpPr/>
            <p:nvPr/>
          </p:nvSpPr>
          <p:spPr>
            <a:xfrm>
              <a:off x="9380014" y="2541354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05" name="Google Shape;2039;p48"/>
            <p:cNvSpPr/>
            <p:nvPr/>
          </p:nvSpPr>
          <p:spPr>
            <a:xfrm>
              <a:off x="9455873" y="2541354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06" name="Google Shape;2040;p48"/>
            <p:cNvSpPr/>
            <p:nvPr/>
          </p:nvSpPr>
          <p:spPr>
            <a:xfrm>
              <a:off x="9528706" y="2541354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07" name="Google Shape;2041;p48"/>
            <p:cNvSpPr/>
            <p:nvPr/>
          </p:nvSpPr>
          <p:spPr>
            <a:xfrm>
              <a:off x="9601539" y="2541354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08" name="Google Shape;2042;p48"/>
            <p:cNvSpPr/>
            <p:nvPr/>
          </p:nvSpPr>
          <p:spPr>
            <a:xfrm>
              <a:off x="9674373" y="2541354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09" name="Google Shape;2043;p48"/>
            <p:cNvSpPr/>
            <p:nvPr/>
          </p:nvSpPr>
          <p:spPr>
            <a:xfrm>
              <a:off x="9750232" y="2541354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10" name="Google Shape;2044;p48"/>
            <p:cNvSpPr/>
            <p:nvPr/>
          </p:nvSpPr>
          <p:spPr>
            <a:xfrm>
              <a:off x="9234348" y="2614187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11" name="Google Shape;2045;p48"/>
            <p:cNvSpPr/>
            <p:nvPr/>
          </p:nvSpPr>
          <p:spPr>
            <a:xfrm>
              <a:off x="9307181" y="2614187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12" name="Google Shape;2046;p48"/>
            <p:cNvSpPr/>
            <p:nvPr/>
          </p:nvSpPr>
          <p:spPr>
            <a:xfrm>
              <a:off x="9380014" y="2614187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13" name="Google Shape;2047;p48"/>
            <p:cNvSpPr/>
            <p:nvPr/>
          </p:nvSpPr>
          <p:spPr>
            <a:xfrm>
              <a:off x="9455873" y="2614187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14" name="Google Shape;2048;p48"/>
            <p:cNvSpPr/>
            <p:nvPr/>
          </p:nvSpPr>
          <p:spPr>
            <a:xfrm>
              <a:off x="9528706" y="2614187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15" name="Google Shape;2049;p48"/>
            <p:cNvSpPr/>
            <p:nvPr/>
          </p:nvSpPr>
          <p:spPr>
            <a:xfrm>
              <a:off x="9601539" y="2614187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16" name="Google Shape;2050;p48"/>
            <p:cNvSpPr/>
            <p:nvPr/>
          </p:nvSpPr>
          <p:spPr>
            <a:xfrm>
              <a:off x="9674373" y="2614187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17" name="Google Shape;2051;p48"/>
            <p:cNvSpPr/>
            <p:nvPr/>
          </p:nvSpPr>
          <p:spPr>
            <a:xfrm>
              <a:off x="9750232" y="2614187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18" name="Google Shape;2052;p48"/>
            <p:cNvSpPr/>
            <p:nvPr/>
          </p:nvSpPr>
          <p:spPr>
            <a:xfrm>
              <a:off x="9234348" y="2690046"/>
              <a:ext cx="22800" cy="22096"/>
            </a:xfrm>
            <a:custGeom>
              <a:avLst/>
              <a:gdLst/>
              <a:ahLst/>
              <a:cxn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44"/>
                    <a:pt x="0" y="130"/>
                  </a:cubicBezTo>
                  <a:cubicBezTo>
                    <a:pt x="0" y="270"/>
                    <a:pt x="54" y="314"/>
                    <a:pt x="183" y="314"/>
                  </a:cubicBezTo>
                  <a:cubicBezTo>
                    <a:pt x="270" y="314"/>
                    <a:pt x="323" y="270"/>
                    <a:pt x="323" y="130"/>
                  </a:cubicBezTo>
                  <a:cubicBezTo>
                    <a:pt x="323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19" name="Google Shape;2053;p48"/>
            <p:cNvSpPr/>
            <p:nvPr/>
          </p:nvSpPr>
          <p:spPr>
            <a:xfrm>
              <a:off x="9307181" y="2690046"/>
              <a:ext cx="25826" cy="22096"/>
            </a:xfrm>
            <a:custGeom>
              <a:avLst/>
              <a:gdLst/>
              <a:ahLst/>
              <a:cxn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44"/>
                    <a:pt x="0" y="130"/>
                  </a:cubicBezTo>
                  <a:cubicBezTo>
                    <a:pt x="0" y="270"/>
                    <a:pt x="97" y="314"/>
                    <a:pt x="183" y="314"/>
                  </a:cubicBezTo>
                  <a:cubicBezTo>
                    <a:pt x="270" y="314"/>
                    <a:pt x="367" y="270"/>
                    <a:pt x="367" y="130"/>
                  </a:cubicBezTo>
                  <a:cubicBezTo>
                    <a:pt x="367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20" name="Google Shape;2054;p48"/>
            <p:cNvSpPr/>
            <p:nvPr/>
          </p:nvSpPr>
          <p:spPr>
            <a:xfrm>
              <a:off x="9380014" y="2690046"/>
              <a:ext cx="25052" cy="22096"/>
            </a:xfrm>
            <a:custGeom>
              <a:avLst/>
              <a:gdLst/>
              <a:ahLst/>
              <a:cxn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21" name="Google Shape;2055;p48"/>
            <p:cNvSpPr/>
            <p:nvPr/>
          </p:nvSpPr>
          <p:spPr>
            <a:xfrm>
              <a:off x="9455873" y="2690046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44"/>
                    <a:pt x="0" y="130"/>
                  </a:cubicBezTo>
                  <a:cubicBezTo>
                    <a:pt x="0" y="270"/>
                    <a:pt x="43" y="314"/>
                    <a:pt x="140" y="314"/>
                  </a:cubicBezTo>
                  <a:cubicBezTo>
                    <a:pt x="227" y="314"/>
                    <a:pt x="313" y="270"/>
                    <a:pt x="313" y="130"/>
                  </a:cubicBezTo>
                  <a:cubicBezTo>
                    <a:pt x="313" y="44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22" name="Google Shape;2056;p48"/>
            <p:cNvSpPr/>
            <p:nvPr/>
          </p:nvSpPr>
          <p:spPr>
            <a:xfrm>
              <a:off x="9528706" y="2690046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4" y="314"/>
                  </a:cubicBezTo>
                  <a:cubicBezTo>
                    <a:pt x="270" y="314"/>
                    <a:pt x="313" y="270"/>
                    <a:pt x="313" y="130"/>
                  </a:cubicBezTo>
                  <a:cubicBezTo>
                    <a:pt x="313" y="44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23" name="Google Shape;2057;p48"/>
            <p:cNvSpPr/>
            <p:nvPr/>
          </p:nvSpPr>
          <p:spPr>
            <a:xfrm>
              <a:off x="9601539" y="2690046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24" name="Google Shape;2058;p48"/>
            <p:cNvSpPr/>
            <p:nvPr/>
          </p:nvSpPr>
          <p:spPr>
            <a:xfrm>
              <a:off x="9674373" y="2690046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44"/>
                    <a:pt x="0" y="130"/>
                  </a:cubicBezTo>
                  <a:cubicBezTo>
                    <a:pt x="0" y="270"/>
                    <a:pt x="87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25" name="Google Shape;2059;p48"/>
            <p:cNvSpPr/>
            <p:nvPr/>
          </p:nvSpPr>
          <p:spPr>
            <a:xfrm>
              <a:off x="9750232" y="2690046"/>
              <a:ext cx="22096" cy="22096"/>
            </a:xfrm>
            <a:custGeom>
              <a:avLst/>
              <a:gdLst/>
              <a:ahLst/>
              <a:cxn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44"/>
                    <a:pt x="0" y="130"/>
                  </a:cubicBezTo>
                  <a:cubicBezTo>
                    <a:pt x="0" y="270"/>
                    <a:pt x="44" y="314"/>
                    <a:pt x="130" y="314"/>
                  </a:cubicBezTo>
                  <a:cubicBezTo>
                    <a:pt x="216" y="314"/>
                    <a:pt x="313" y="270"/>
                    <a:pt x="313" y="130"/>
                  </a:cubicBezTo>
                  <a:cubicBezTo>
                    <a:pt x="313" y="44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97178" name="Picture 73"/>
          <p:cNvPicPr>
            <a:picLocks noChangeAspect="1"/>
          </p:cNvPicPr>
          <p:nvPr/>
        </p:nvPicPr>
        <p:blipFill rotWithShape="1">
          <a:blip r:embed="rId3"/>
          <a:srcRect l="5116" t="4801" r="4032" b="4567"/>
          <a:stretch>
            <a:fillRect/>
          </a:stretch>
        </p:blipFill>
        <p:spPr>
          <a:xfrm>
            <a:off x="6485789" y="31542"/>
            <a:ext cx="958129" cy="915926"/>
          </a:xfrm>
          <a:prstGeom prst="flowChartConnector">
            <a:avLst/>
          </a:prstGeom>
          <a:ln>
            <a:noFill/>
          </a:ln>
          <a:effectLst/>
        </p:spPr>
      </p:pic>
      <p:sp>
        <p:nvSpPr>
          <p:cNvPr id="1049426" name="Rectangle 5"/>
          <p:cNvSpPr/>
          <p:nvPr/>
        </p:nvSpPr>
        <p:spPr>
          <a:xfrm>
            <a:off x="715657" y="1707654"/>
            <a:ext cx="3878108" cy="10081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427" name="Flowchart: Magnetic Disk 75"/>
          <p:cNvSpPr/>
          <p:nvPr/>
        </p:nvSpPr>
        <p:spPr>
          <a:xfrm>
            <a:off x="827584" y="1815666"/>
            <a:ext cx="504056" cy="792088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428" name="TextBox 76"/>
          <p:cNvSpPr txBox="1"/>
          <p:nvPr/>
        </p:nvSpPr>
        <p:spPr>
          <a:xfrm>
            <a:off x="845311" y="2139702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dirty="0" smtClean="0">
                <a:latin typeface="Arial Black" pitchFamily="34" charset="0"/>
              </a:rPr>
              <a:t>04</a:t>
            </a:r>
            <a:endParaRPr lang="en-US" sz="1600" dirty="0">
              <a:latin typeface="Arial Black" pitchFamily="34" charset="0"/>
            </a:endParaRPr>
          </a:p>
        </p:txBody>
      </p:sp>
      <p:sp>
        <p:nvSpPr>
          <p:cNvPr id="1049429" name="TextBox 77"/>
          <p:cNvSpPr txBox="1"/>
          <p:nvPr/>
        </p:nvSpPr>
        <p:spPr>
          <a:xfrm>
            <a:off x="1691680" y="209293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800" dirty="0" smtClean="0">
                <a:latin typeface="Arial Black" pitchFamily="34" charset="0"/>
              </a:rPr>
              <a:t>CHARTS &amp; PLOTS</a:t>
            </a:r>
            <a:endParaRPr lang="en-US" sz="1800" dirty="0">
              <a:latin typeface="Arial Black" pitchFamily="34" charset="0"/>
            </a:endParaRPr>
          </a:p>
        </p:txBody>
      </p:sp>
      <p:sp>
        <p:nvSpPr>
          <p:cNvPr id="1049430" name="Flowchart: Punched Tape 78"/>
          <p:cNvSpPr/>
          <p:nvPr/>
        </p:nvSpPr>
        <p:spPr>
          <a:xfrm>
            <a:off x="715161" y="2607754"/>
            <a:ext cx="3878108" cy="2052228"/>
          </a:xfrm>
          <a:prstGeom prst="flowChartPunchedTape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431" name="TextBox 79"/>
          <p:cNvSpPr txBox="1"/>
          <p:nvPr/>
        </p:nvSpPr>
        <p:spPr>
          <a:xfrm>
            <a:off x="715161" y="3062158"/>
            <a:ext cx="46532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id-ID" sz="2000" dirty="0" smtClean="0">
                <a:latin typeface="Algerian" pitchFamily="82" charset="0"/>
              </a:rPr>
              <a:t>Matplotlib for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id-ID" sz="2000" dirty="0" smtClean="0">
                <a:latin typeface="Algerian" pitchFamily="82" charset="0"/>
              </a:rPr>
              <a:t>visualization</a:t>
            </a:r>
            <a:endParaRPr lang="en-ID" sz="2000" dirty="0" smtClean="0">
              <a:latin typeface="Algerian" pitchFamily="82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id-ID" sz="2000" dirty="0" smtClean="0">
                <a:latin typeface="Algerian" pitchFamily="82" charset="0"/>
              </a:rPr>
              <a:t>Seaborn for data visualization</a:t>
            </a:r>
            <a:endParaRPr lang="en-US" sz="2000" dirty="0">
              <a:latin typeface="Algerian" pitchFamily="82" charset="0"/>
            </a:endParaRPr>
          </a:p>
        </p:txBody>
      </p:sp>
      <p:pic>
        <p:nvPicPr>
          <p:cNvPr id="75" name="image2.png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26828" y="75746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9" name="Picture 2" descr="C:\Users\tiocs\OneDrive\Gambar\Screenshot\Screenshot (82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339502"/>
            <a:ext cx="8928992" cy="4680520"/>
          </a:xfrm>
          <a:prstGeom prst="rect">
            <a:avLst/>
          </a:prstGeom>
          <a:noFill/>
        </p:spPr>
      </p:pic>
      <p:sp>
        <p:nvSpPr>
          <p:cNvPr id="3" name="Rectangle 8"/>
          <p:cNvSpPr/>
          <p:nvPr/>
        </p:nvSpPr>
        <p:spPr>
          <a:xfrm>
            <a:off x="6444208" y="339502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9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44208" y="320993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10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3950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80541" y="293330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0" name="Picture 2" descr="C:\Users\tiocs\OneDrive\Gambar\Screenshot\Screenshot (83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397602"/>
            <a:ext cx="8928992" cy="4622420"/>
          </a:xfrm>
          <a:prstGeom prst="rect">
            <a:avLst/>
          </a:prstGeom>
          <a:noFill/>
        </p:spPr>
      </p:pic>
      <p:sp>
        <p:nvSpPr>
          <p:cNvPr id="3" name="Rectangle 8"/>
          <p:cNvSpPr/>
          <p:nvPr/>
        </p:nvSpPr>
        <p:spPr>
          <a:xfrm>
            <a:off x="6444208" y="339502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9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44208" y="320993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10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3950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80541" y="293330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1" name="Picture 2" descr="C:\Users\tiocs\OneDrive\Gambar\Screenshot\Screenshot (84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339502"/>
            <a:ext cx="8928992" cy="4680520"/>
          </a:xfrm>
          <a:prstGeom prst="rect">
            <a:avLst/>
          </a:prstGeom>
          <a:noFill/>
        </p:spPr>
      </p:pic>
      <p:sp>
        <p:nvSpPr>
          <p:cNvPr id="3" name="Rectangle 8"/>
          <p:cNvSpPr/>
          <p:nvPr/>
        </p:nvSpPr>
        <p:spPr>
          <a:xfrm>
            <a:off x="6444208" y="339502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9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44208" y="320993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10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3950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7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80541" y="293330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2" name="Picture 2" descr="C:\Users\tiocs\OneDrive\Gambar\Screenshot\Screenshot (85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339502"/>
            <a:ext cx="8928992" cy="4680520"/>
          </a:xfrm>
          <a:prstGeom prst="rect">
            <a:avLst/>
          </a:prstGeom>
          <a:noFill/>
        </p:spPr>
      </p:pic>
      <p:sp>
        <p:nvSpPr>
          <p:cNvPr id="3" name="Rectangle 8"/>
          <p:cNvSpPr/>
          <p:nvPr/>
        </p:nvSpPr>
        <p:spPr>
          <a:xfrm>
            <a:off x="6444208" y="339502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9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44208" y="320993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10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3950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80541" y="293330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3" name="Picture 2" descr="C:\Users\tiocs\OneDrive\Gambar\Screenshot\Screenshot (86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339502"/>
            <a:ext cx="8928992" cy="4752528"/>
          </a:xfrm>
          <a:prstGeom prst="rect">
            <a:avLst/>
          </a:prstGeom>
          <a:noFill/>
        </p:spPr>
      </p:pic>
      <p:sp>
        <p:nvSpPr>
          <p:cNvPr id="3" name="Rectangle 8"/>
          <p:cNvSpPr/>
          <p:nvPr/>
        </p:nvSpPr>
        <p:spPr>
          <a:xfrm>
            <a:off x="6444208" y="339502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9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44208" y="320993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10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3950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80541" y="293330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4" name="Picture 2" descr="C:\Users\tiocs\OneDrive\Gambar\Screenshot\Screenshot (87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411510"/>
            <a:ext cx="8928992" cy="4608512"/>
          </a:xfrm>
          <a:prstGeom prst="rect">
            <a:avLst/>
          </a:prstGeom>
          <a:noFill/>
        </p:spPr>
      </p:pic>
      <p:sp>
        <p:nvSpPr>
          <p:cNvPr id="3" name="Rectangle 8"/>
          <p:cNvSpPr/>
          <p:nvPr/>
        </p:nvSpPr>
        <p:spPr>
          <a:xfrm>
            <a:off x="6444208" y="339502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9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44208" y="320993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10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3950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80541" y="293330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5" name="Picture 2" descr="C:\Users\tiocs\OneDrive\Gambar\Screenshot\Screenshot (88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339502"/>
            <a:ext cx="8928992" cy="4680520"/>
          </a:xfrm>
          <a:prstGeom prst="rect">
            <a:avLst/>
          </a:prstGeom>
          <a:noFill/>
        </p:spPr>
      </p:pic>
      <p:sp>
        <p:nvSpPr>
          <p:cNvPr id="3" name="Rectangle 8"/>
          <p:cNvSpPr/>
          <p:nvPr/>
        </p:nvSpPr>
        <p:spPr>
          <a:xfrm>
            <a:off x="6444208" y="339502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9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44208" y="320993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10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3950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80541" y="293330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6" name="Picture 2" descr="C:\Users\tiocs\OneDrive\Gambar\Screenshot\Screenshot (89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0714" y="411510"/>
            <a:ext cx="8865782" cy="4608512"/>
          </a:xfrm>
          <a:prstGeom prst="rect">
            <a:avLst/>
          </a:prstGeom>
          <a:noFill/>
        </p:spPr>
      </p:pic>
      <p:sp>
        <p:nvSpPr>
          <p:cNvPr id="3" name="Rectangle 8"/>
          <p:cNvSpPr/>
          <p:nvPr/>
        </p:nvSpPr>
        <p:spPr>
          <a:xfrm>
            <a:off x="6444208" y="339502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9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44208" y="320993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10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3950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80541" y="293330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7" name="Picture 2" descr="C:\Users\tiocs\OneDrive\Gambar\Screenshot\Screenshot (90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339502"/>
            <a:ext cx="8928992" cy="4680520"/>
          </a:xfrm>
          <a:prstGeom prst="rect">
            <a:avLst/>
          </a:prstGeom>
          <a:noFill/>
        </p:spPr>
      </p:pic>
      <p:sp>
        <p:nvSpPr>
          <p:cNvPr id="3" name="Rectangle 8"/>
          <p:cNvSpPr/>
          <p:nvPr/>
        </p:nvSpPr>
        <p:spPr>
          <a:xfrm>
            <a:off x="6444208" y="339502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9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44208" y="320993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10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3950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80541" y="293330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20" name="Pentagon 4"/>
          <p:cNvSpPr/>
          <p:nvPr/>
        </p:nvSpPr>
        <p:spPr>
          <a:xfrm>
            <a:off x="724945" y="1491630"/>
            <a:ext cx="2342580" cy="556206"/>
          </a:xfrm>
          <a:prstGeom prst="homePlate">
            <a:avLst/>
          </a:prstGeom>
          <a:solidFill>
            <a:schemeClr val="bg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/>
              <a:t>iii</a:t>
            </a:r>
            <a:endParaRPr lang="en-US" dirty="0"/>
          </a:p>
        </p:txBody>
      </p:sp>
      <p:sp>
        <p:nvSpPr>
          <p:cNvPr id="1049121" name="Flowchart: Alternate Process 18"/>
          <p:cNvSpPr/>
          <p:nvPr/>
        </p:nvSpPr>
        <p:spPr>
          <a:xfrm rot="5400000">
            <a:off x="827107" y="1594602"/>
            <a:ext cx="384432" cy="367546"/>
          </a:xfrm>
          <a:prstGeom prst="flowChartAlternate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122" name="TextBox 20"/>
          <p:cNvSpPr txBox="1"/>
          <p:nvPr/>
        </p:nvSpPr>
        <p:spPr>
          <a:xfrm>
            <a:off x="1339333" y="1608393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/>
              <a:t>NUMPY</a:t>
            </a:r>
            <a:endParaRPr lang="en-US" dirty="0"/>
          </a:p>
        </p:txBody>
      </p:sp>
      <p:sp>
        <p:nvSpPr>
          <p:cNvPr id="1049123" name="Chevron 21"/>
          <p:cNvSpPr/>
          <p:nvPr/>
        </p:nvSpPr>
        <p:spPr>
          <a:xfrm>
            <a:off x="2881170" y="1483779"/>
            <a:ext cx="3776014" cy="556206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9124" name="Pentagon 23"/>
          <p:cNvSpPr/>
          <p:nvPr/>
        </p:nvSpPr>
        <p:spPr>
          <a:xfrm>
            <a:off x="718486" y="2101424"/>
            <a:ext cx="2457754" cy="777771"/>
          </a:xfrm>
          <a:prstGeom prst="homePlate">
            <a:avLst/>
          </a:prstGeom>
          <a:solidFill>
            <a:schemeClr val="bg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/>
              <a:t>iii</a:t>
            </a:r>
            <a:endParaRPr lang="en-US" dirty="0"/>
          </a:p>
        </p:txBody>
      </p:sp>
      <p:sp>
        <p:nvSpPr>
          <p:cNvPr id="1049125" name="TextBox 26"/>
          <p:cNvSpPr txBox="1"/>
          <p:nvPr/>
        </p:nvSpPr>
        <p:spPr>
          <a:xfrm>
            <a:off x="1308102" y="2378527"/>
            <a:ext cx="1172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/>
              <a:t>PANDAS</a:t>
            </a:r>
            <a:endParaRPr lang="en-US" dirty="0"/>
          </a:p>
        </p:txBody>
      </p:sp>
      <p:sp>
        <p:nvSpPr>
          <p:cNvPr id="1049126" name="Pentagon 28"/>
          <p:cNvSpPr/>
          <p:nvPr/>
        </p:nvSpPr>
        <p:spPr>
          <a:xfrm>
            <a:off x="718486" y="2945725"/>
            <a:ext cx="2349039" cy="528448"/>
          </a:xfrm>
          <a:prstGeom prst="homePlate">
            <a:avLst/>
          </a:prstGeom>
          <a:solidFill>
            <a:schemeClr val="bg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/>
              <a:t>iii</a:t>
            </a:r>
            <a:endParaRPr lang="en-US" dirty="0"/>
          </a:p>
        </p:txBody>
      </p:sp>
      <p:sp>
        <p:nvSpPr>
          <p:cNvPr id="1049127" name="Pentagon 29"/>
          <p:cNvSpPr/>
          <p:nvPr/>
        </p:nvSpPr>
        <p:spPr>
          <a:xfrm>
            <a:off x="718486" y="3544627"/>
            <a:ext cx="2413909" cy="562936"/>
          </a:xfrm>
          <a:prstGeom prst="homePlate">
            <a:avLst/>
          </a:prstGeom>
          <a:solidFill>
            <a:schemeClr val="bg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/>
              <a:t>iii</a:t>
            </a:r>
            <a:endParaRPr lang="en-US" dirty="0"/>
          </a:p>
        </p:txBody>
      </p:sp>
      <p:sp>
        <p:nvSpPr>
          <p:cNvPr id="1049128" name="Pentagon 30"/>
          <p:cNvSpPr/>
          <p:nvPr/>
        </p:nvSpPr>
        <p:spPr>
          <a:xfrm>
            <a:off x="718486" y="4184558"/>
            <a:ext cx="2349039" cy="401672"/>
          </a:xfrm>
          <a:prstGeom prst="homePlate">
            <a:avLst/>
          </a:prstGeom>
          <a:solidFill>
            <a:schemeClr val="bg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/>
              <a:t>iii</a:t>
            </a:r>
            <a:endParaRPr lang="en-US" dirty="0"/>
          </a:p>
        </p:txBody>
      </p:sp>
      <p:sp>
        <p:nvSpPr>
          <p:cNvPr id="1049129" name="Chevron 31"/>
          <p:cNvSpPr/>
          <p:nvPr/>
        </p:nvSpPr>
        <p:spPr>
          <a:xfrm>
            <a:off x="2881170" y="2106009"/>
            <a:ext cx="3861034" cy="773185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9130" name="Chevron 32"/>
          <p:cNvSpPr/>
          <p:nvPr/>
        </p:nvSpPr>
        <p:spPr>
          <a:xfrm>
            <a:off x="2923680" y="2933170"/>
            <a:ext cx="3776014" cy="528448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9131" name="Chevron 33"/>
          <p:cNvSpPr/>
          <p:nvPr/>
        </p:nvSpPr>
        <p:spPr>
          <a:xfrm>
            <a:off x="2965918" y="3544627"/>
            <a:ext cx="3776013" cy="562936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9132" name="Chevron 34"/>
          <p:cNvSpPr/>
          <p:nvPr/>
        </p:nvSpPr>
        <p:spPr>
          <a:xfrm>
            <a:off x="2965918" y="4176837"/>
            <a:ext cx="3384376" cy="384432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9133" name="Flowchart: Alternate Process 35"/>
          <p:cNvSpPr/>
          <p:nvPr/>
        </p:nvSpPr>
        <p:spPr>
          <a:xfrm rot="5400000">
            <a:off x="811635" y="3013622"/>
            <a:ext cx="384432" cy="367546"/>
          </a:xfrm>
          <a:prstGeom prst="flowChartAlternate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134" name="Flowchart: Alternate Process 36"/>
          <p:cNvSpPr/>
          <p:nvPr/>
        </p:nvSpPr>
        <p:spPr>
          <a:xfrm rot="5400000">
            <a:off x="799058" y="3648397"/>
            <a:ext cx="384432" cy="367546"/>
          </a:xfrm>
          <a:prstGeom prst="flowChartAlternate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135" name="Flowchart: Alternate Process 37"/>
          <p:cNvSpPr/>
          <p:nvPr/>
        </p:nvSpPr>
        <p:spPr>
          <a:xfrm rot="5400000">
            <a:off x="821017" y="4197737"/>
            <a:ext cx="365668" cy="367546"/>
          </a:xfrm>
          <a:prstGeom prst="flowChartAlternate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136" name="TextBox 38"/>
          <p:cNvSpPr txBox="1"/>
          <p:nvPr/>
        </p:nvSpPr>
        <p:spPr>
          <a:xfrm>
            <a:off x="819001" y="3043506"/>
            <a:ext cx="655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smtClean="0"/>
              <a:t>03</a:t>
            </a:r>
            <a:endParaRPr lang="en-US" dirty="0"/>
          </a:p>
        </p:txBody>
      </p:sp>
      <p:sp>
        <p:nvSpPr>
          <p:cNvPr id="1049137" name="TextBox 39"/>
          <p:cNvSpPr txBox="1"/>
          <p:nvPr/>
        </p:nvSpPr>
        <p:spPr>
          <a:xfrm>
            <a:off x="789586" y="3675198"/>
            <a:ext cx="655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smtClean="0"/>
              <a:t>04</a:t>
            </a:r>
            <a:endParaRPr lang="en-US" dirty="0"/>
          </a:p>
        </p:txBody>
      </p:sp>
      <p:sp>
        <p:nvSpPr>
          <p:cNvPr id="1049138" name="TextBox 40"/>
          <p:cNvSpPr txBox="1"/>
          <p:nvPr/>
        </p:nvSpPr>
        <p:spPr>
          <a:xfrm>
            <a:off x="807501" y="4256567"/>
            <a:ext cx="655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smtClean="0"/>
              <a:t>05</a:t>
            </a:r>
            <a:endParaRPr lang="en-US" dirty="0"/>
          </a:p>
        </p:txBody>
      </p:sp>
      <p:sp>
        <p:nvSpPr>
          <p:cNvPr id="1049139" name="TextBox 41"/>
          <p:cNvSpPr txBox="1"/>
          <p:nvPr/>
        </p:nvSpPr>
        <p:spPr>
          <a:xfrm>
            <a:off x="1282711" y="3058674"/>
            <a:ext cx="2058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/>
              <a:t>PANDAS</a:t>
            </a:r>
            <a:endParaRPr lang="en-US" dirty="0"/>
          </a:p>
        </p:txBody>
      </p:sp>
      <p:sp>
        <p:nvSpPr>
          <p:cNvPr id="1049140" name="TextBox 42"/>
          <p:cNvSpPr txBox="1"/>
          <p:nvPr/>
        </p:nvSpPr>
        <p:spPr>
          <a:xfrm>
            <a:off x="1202422" y="3678296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/>
              <a:t>CHARTS &amp; PLOTS</a:t>
            </a:r>
            <a:endParaRPr lang="en-US" dirty="0"/>
          </a:p>
        </p:txBody>
      </p:sp>
      <p:sp>
        <p:nvSpPr>
          <p:cNvPr id="1049141" name="TextBox 43"/>
          <p:cNvSpPr txBox="1"/>
          <p:nvPr/>
        </p:nvSpPr>
        <p:spPr>
          <a:xfrm>
            <a:off x="1282711" y="4238725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/>
              <a:t>PENUTUP</a:t>
            </a:r>
            <a:endParaRPr lang="en-US" dirty="0"/>
          </a:p>
        </p:txBody>
      </p:sp>
      <p:sp>
        <p:nvSpPr>
          <p:cNvPr id="1049142" name="Flowchart: Multidocument 44"/>
          <p:cNvSpPr/>
          <p:nvPr/>
        </p:nvSpPr>
        <p:spPr>
          <a:xfrm>
            <a:off x="6800233" y="1992027"/>
            <a:ext cx="1800200" cy="1807571"/>
          </a:xfrm>
          <a:prstGeom prst="flowChartMultidocument">
            <a:avLst/>
          </a:prstGeom>
          <a:solidFill>
            <a:schemeClr val="bg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143" name="TextBox 27"/>
          <p:cNvSpPr txBox="1"/>
          <p:nvPr/>
        </p:nvSpPr>
        <p:spPr>
          <a:xfrm>
            <a:off x="6823095" y="2743382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800" b="1" dirty="0" smtClean="0">
                <a:latin typeface="Algerian" pitchFamily="82" charset="0"/>
              </a:rPr>
              <a:t>AGENDA</a:t>
            </a:r>
            <a:endParaRPr lang="en-US" sz="2800" b="1" dirty="0">
              <a:latin typeface="Algerian" pitchFamily="82" charset="0"/>
            </a:endParaRPr>
          </a:p>
        </p:txBody>
      </p:sp>
      <p:sp>
        <p:nvSpPr>
          <p:cNvPr id="1049144" name="TextBox 45"/>
          <p:cNvSpPr txBox="1"/>
          <p:nvPr/>
        </p:nvSpPr>
        <p:spPr>
          <a:xfrm>
            <a:off x="3176240" y="2159154"/>
            <a:ext cx="2764522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id-ID" dirty="0" smtClean="0"/>
              <a:t>Pandas Introduction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id-ID" dirty="0" smtClean="0"/>
              <a:t>Working With Dataframe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id-ID" dirty="0" smtClean="0"/>
              <a:t>Data Import &amp; Export</a:t>
            </a:r>
            <a:endParaRPr lang="en-US" dirty="0"/>
          </a:p>
        </p:txBody>
      </p:sp>
      <p:sp>
        <p:nvSpPr>
          <p:cNvPr id="1049145" name="TextBox 46"/>
          <p:cNvSpPr txBox="1"/>
          <p:nvPr/>
        </p:nvSpPr>
        <p:spPr>
          <a:xfrm>
            <a:off x="3176240" y="2950953"/>
            <a:ext cx="4276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id-ID" dirty="0" smtClean="0"/>
              <a:t>Data Aggregation, Statistical Analysis</a:t>
            </a:r>
            <a:endParaRPr lang="en-ID" dirty="0" smtClean="0"/>
          </a:p>
          <a:p>
            <a:pPr marL="285750" indent="-285750">
              <a:buFont typeface="Wingdings" pitchFamily="2" charset="2"/>
              <a:buChar char="Ø"/>
            </a:pPr>
            <a:r>
              <a:rPr lang="id-ID" dirty="0" smtClean="0"/>
              <a:t>Data Tranformation</a:t>
            </a:r>
            <a:endParaRPr lang="en-US" dirty="0"/>
          </a:p>
        </p:txBody>
      </p:sp>
      <p:sp>
        <p:nvSpPr>
          <p:cNvPr id="1049146" name="TextBox 47"/>
          <p:cNvSpPr txBox="1"/>
          <p:nvPr/>
        </p:nvSpPr>
        <p:spPr>
          <a:xfrm>
            <a:off x="3201137" y="3593474"/>
            <a:ext cx="3315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id-ID" dirty="0" smtClean="0"/>
              <a:t>Matplotlib For Data, Visualization</a:t>
            </a:r>
            <a:endParaRPr lang="en-ID" dirty="0" smtClean="0"/>
          </a:p>
          <a:p>
            <a:pPr marL="285750" indent="-285750">
              <a:buFont typeface="Wingdings" pitchFamily="2" charset="2"/>
              <a:buChar char="Ø"/>
            </a:pPr>
            <a:r>
              <a:rPr lang="id-ID" dirty="0" smtClean="0"/>
              <a:t>Seaborn For Data Visualization</a:t>
            </a:r>
            <a:endParaRPr lang="en-US" dirty="0"/>
          </a:p>
        </p:txBody>
      </p:sp>
      <p:sp>
        <p:nvSpPr>
          <p:cNvPr id="1049147" name="TextBox 48"/>
          <p:cNvSpPr txBox="1"/>
          <p:nvPr/>
        </p:nvSpPr>
        <p:spPr>
          <a:xfrm>
            <a:off x="3217492" y="4220562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D" dirty="0" err="1" smtClean="0"/>
              <a:t>Ringkasan</a:t>
            </a:r>
            <a:endParaRPr lang="en-US" dirty="0"/>
          </a:p>
        </p:txBody>
      </p:sp>
      <p:sp>
        <p:nvSpPr>
          <p:cNvPr id="1049148" name="TextBox 49"/>
          <p:cNvSpPr txBox="1"/>
          <p:nvPr/>
        </p:nvSpPr>
        <p:spPr>
          <a:xfrm>
            <a:off x="3132395" y="1516765"/>
            <a:ext cx="2529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id-ID" dirty="0" smtClean="0"/>
              <a:t>Numpy Introduction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id-ID" dirty="0" smtClean="0"/>
              <a:t>Numpy Arrays</a:t>
            </a:r>
            <a:endParaRPr lang="en-US" dirty="0"/>
          </a:p>
        </p:txBody>
      </p:sp>
      <p:pic>
        <p:nvPicPr>
          <p:cNvPr id="2097156" name="Picture 50"/>
          <p:cNvPicPr>
            <a:picLocks noChangeAspect="1"/>
          </p:cNvPicPr>
          <p:nvPr/>
        </p:nvPicPr>
        <p:blipFill rotWithShape="1">
          <a:blip r:embed="rId2"/>
          <a:srcRect l="5116" t="4801" r="4032" b="4567"/>
          <a:stretch>
            <a:fillRect/>
          </a:stretch>
        </p:blipFill>
        <p:spPr>
          <a:xfrm>
            <a:off x="6742204" y="102264"/>
            <a:ext cx="958129" cy="915926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2097157" name="Picture 51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5878108" y="123478"/>
            <a:ext cx="864096" cy="882605"/>
          </a:xfrm>
          <a:prstGeom prst="rect">
            <a:avLst/>
          </a:prstGeom>
          <a:noFill/>
          <a:ln>
            <a:noFill/>
          </a:ln>
        </p:spPr>
      </p:pic>
      <p:sp>
        <p:nvSpPr>
          <p:cNvPr id="1049149" name="Flowchart: Alternate Process 52"/>
          <p:cNvSpPr/>
          <p:nvPr/>
        </p:nvSpPr>
        <p:spPr>
          <a:xfrm rot="5400000">
            <a:off x="826433" y="2296112"/>
            <a:ext cx="384432" cy="367546"/>
          </a:xfrm>
          <a:prstGeom prst="flowChartAlternate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150" name="TextBox 54"/>
          <p:cNvSpPr txBox="1"/>
          <p:nvPr/>
        </p:nvSpPr>
        <p:spPr>
          <a:xfrm>
            <a:off x="819001" y="2325996"/>
            <a:ext cx="655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smtClean="0"/>
              <a:t>0</a:t>
            </a:r>
            <a:r>
              <a:rPr lang="id-ID" dirty="0" smtClean="0"/>
              <a:t>2</a:t>
            </a:r>
            <a:endParaRPr lang="en-US" dirty="0"/>
          </a:p>
        </p:txBody>
      </p:sp>
      <p:sp>
        <p:nvSpPr>
          <p:cNvPr id="1049151" name="TextBox 55"/>
          <p:cNvSpPr txBox="1"/>
          <p:nvPr/>
        </p:nvSpPr>
        <p:spPr>
          <a:xfrm>
            <a:off x="820078" y="1601965"/>
            <a:ext cx="655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smtClean="0"/>
              <a:t>01</a:t>
            </a:r>
            <a:endParaRPr lang="en-US" dirty="0"/>
          </a:p>
        </p:txBody>
      </p:sp>
      <p:pic>
        <p:nvPicPr>
          <p:cNvPr id="36" name="image2.png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80541" y="293330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8" name="Picture 2" descr="C:\Users\tiocs\OneDrive\Gambar\Screenshot\Screenshot (91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339502"/>
            <a:ext cx="8928992" cy="4680520"/>
          </a:xfrm>
          <a:prstGeom prst="rect">
            <a:avLst/>
          </a:prstGeom>
          <a:noFill/>
        </p:spPr>
      </p:pic>
      <p:sp>
        <p:nvSpPr>
          <p:cNvPr id="3" name="Rectangle 8"/>
          <p:cNvSpPr/>
          <p:nvPr/>
        </p:nvSpPr>
        <p:spPr>
          <a:xfrm>
            <a:off x="6444208" y="339502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9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44208" y="320993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10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3950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80541" y="293330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9" name="Picture 1" descr="Description: C:\Users\Ahnaf Fattan Safaraz\Pictures\UNPAM LOGO.png"/>
          <p:cNvPicPr>
            <a:picLocks/>
          </p:cNvPicPr>
          <p:nvPr/>
        </p:nvPicPr>
        <p:blipFill>
          <a:blip r:embed="rId2"/>
          <a:srcRect l="6236" t="4660" r="6073" b="4858"/>
          <a:stretch>
            <a:fillRect/>
          </a:stretch>
        </p:blipFill>
        <p:spPr bwMode="auto">
          <a:xfrm>
            <a:off x="5575441" y="100654"/>
            <a:ext cx="864096" cy="8826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1995;p48"/>
          <p:cNvGrpSpPr/>
          <p:nvPr/>
        </p:nvGrpSpPr>
        <p:grpSpPr>
          <a:xfrm>
            <a:off x="4769384" y="774567"/>
            <a:ext cx="802052" cy="537206"/>
            <a:chOff x="9234348" y="2174936"/>
            <a:chExt cx="537980" cy="537206"/>
          </a:xfrm>
        </p:grpSpPr>
        <p:sp>
          <p:nvSpPr>
            <p:cNvPr id="1049432" name="Google Shape;1996;p48"/>
            <p:cNvSpPr/>
            <p:nvPr/>
          </p:nvSpPr>
          <p:spPr>
            <a:xfrm>
              <a:off x="9234348" y="2174936"/>
              <a:ext cx="22800" cy="22026"/>
            </a:xfrm>
            <a:custGeom>
              <a:avLst/>
              <a:gdLst/>
              <a:ahLst/>
              <a:cxnLst/>
              <a:rect l="l" t="t" r="r" b="b"/>
              <a:pathLst>
                <a:path w="324" h="313" extrusionOk="0">
                  <a:moveTo>
                    <a:pt x="183" y="0"/>
                  </a:moveTo>
                  <a:cubicBezTo>
                    <a:pt x="54" y="0"/>
                    <a:pt x="0" y="43"/>
                    <a:pt x="0" y="173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73"/>
                  </a:cubicBezTo>
                  <a:cubicBezTo>
                    <a:pt x="323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33" name="Google Shape;1997;p48"/>
            <p:cNvSpPr/>
            <p:nvPr/>
          </p:nvSpPr>
          <p:spPr>
            <a:xfrm>
              <a:off x="9307181" y="2174936"/>
              <a:ext cx="25826" cy="22026"/>
            </a:xfrm>
            <a:custGeom>
              <a:avLst/>
              <a:gdLst/>
              <a:ahLst/>
              <a:cxnLst/>
              <a:rect l="l" t="t" r="r" b="b"/>
              <a:pathLst>
                <a:path w="367" h="313" extrusionOk="0">
                  <a:moveTo>
                    <a:pt x="183" y="0"/>
                  </a:moveTo>
                  <a:cubicBezTo>
                    <a:pt x="97" y="0"/>
                    <a:pt x="0" y="43"/>
                    <a:pt x="0" y="173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73"/>
                  </a:cubicBezTo>
                  <a:cubicBezTo>
                    <a:pt x="367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34" name="Google Shape;1998;p48"/>
            <p:cNvSpPr/>
            <p:nvPr/>
          </p:nvSpPr>
          <p:spPr>
            <a:xfrm>
              <a:off x="9380014" y="2174936"/>
              <a:ext cx="25052" cy="22026"/>
            </a:xfrm>
            <a:custGeom>
              <a:avLst/>
              <a:gdLst/>
              <a:ahLst/>
              <a:cxnLst/>
              <a:rect l="l" t="t" r="r" b="b"/>
              <a:pathLst>
                <a:path w="356" h="313" extrusionOk="0">
                  <a:moveTo>
                    <a:pt x="18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35" name="Google Shape;1999;p48"/>
            <p:cNvSpPr/>
            <p:nvPr/>
          </p:nvSpPr>
          <p:spPr>
            <a:xfrm>
              <a:off x="9455873" y="2174936"/>
              <a:ext cx="22026" cy="22026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140" y="0"/>
                  </a:moveTo>
                  <a:cubicBezTo>
                    <a:pt x="43" y="0"/>
                    <a:pt x="0" y="43"/>
                    <a:pt x="0" y="173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73"/>
                  </a:cubicBezTo>
                  <a:cubicBezTo>
                    <a:pt x="313" y="43"/>
                    <a:pt x="227" y="0"/>
                    <a:pt x="14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36" name="Google Shape;2000;p48"/>
            <p:cNvSpPr/>
            <p:nvPr/>
          </p:nvSpPr>
          <p:spPr>
            <a:xfrm>
              <a:off x="9528706" y="2174936"/>
              <a:ext cx="22026" cy="22026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184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73"/>
                  </a:cubicBezTo>
                  <a:cubicBezTo>
                    <a:pt x="313" y="43"/>
                    <a:pt x="270" y="0"/>
                    <a:pt x="184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37" name="Google Shape;2001;p48"/>
            <p:cNvSpPr/>
            <p:nvPr/>
          </p:nvSpPr>
          <p:spPr>
            <a:xfrm>
              <a:off x="9601539" y="2174936"/>
              <a:ext cx="25122" cy="22026"/>
            </a:xfrm>
            <a:custGeom>
              <a:avLst/>
              <a:gdLst/>
              <a:ahLst/>
              <a:cxn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38" name="Google Shape;2002;p48"/>
            <p:cNvSpPr/>
            <p:nvPr/>
          </p:nvSpPr>
          <p:spPr>
            <a:xfrm>
              <a:off x="9674373" y="2174936"/>
              <a:ext cx="25122" cy="22026"/>
            </a:xfrm>
            <a:custGeom>
              <a:avLst/>
              <a:gdLst/>
              <a:ahLst/>
              <a:cxn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7" y="0"/>
                    <a:pt x="0" y="43"/>
                    <a:pt x="0" y="173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39" name="Google Shape;2003;p48"/>
            <p:cNvSpPr/>
            <p:nvPr/>
          </p:nvSpPr>
          <p:spPr>
            <a:xfrm>
              <a:off x="9750232" y="2174936"/>
              <a:ext cx="22096" cy="22026"/>
            </a:xfrm>
            <a:custGeom>
              <a:avLst/>
              <a:gdLst/>
              <a:ahLst/>
              <a:cxnLst/>
              <a:rect l="l" t="t" r="r" b="b"/>
              <a:pathLst>
                <a:path w="314" h="313" extrusionOk="0">
                  <a:moveTo>
                    <a:pt x="130" y="0"/>
                  </a:moveTo>
                  <a:cubicBezTo>
                    <a:pt x="44" y="0"/>
                    <a:pt x="0" y="43"/>
                    <a:pt x="0" y="173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73"/>
                  </a:cubicBezTo>
                  <a:cubicBezTo>
                    <a:pt x="313" y="43"/>
                    <a:pt x="216" y="0"/>
                    <a:pt x="13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40" name="Google Shape;2004;p48"/>
            <p:cNvSpPr/>
            <p:nvPr/>
          </p:nvSpPr>
          <p:spPr>
            <a:xfrm>
              <a:off x="9234348" y="2247769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0"/>
                  </a:moveTo>
                  <a:cubicBezTo>
                    <a:pt x="54" y="0"/>
                    <a:pt x="0" y="87"/>
                    <a:pt x="0" y="173"/>
                  </a:cubicBezTo>
                  <a:cubicBezTo>
                    <a:pt x="0" y="270"/>
                    <a:pt x="54" y="356"/>
                    <a:pt x="183" y="356"/>
                  </a:cubicBezTo>
                  <a:cubicBezTo>
                    <a:pt x="270" y="356"/>
                    <a:pt x="323" y="270"/>
                    <a:pt x="323" y="173"/>
                  </a:cubicBezTo>
                  <a:cubicBezTo>
                    <a:pt x="323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41" name="Google Shape;2005;p48"/>
            <p:cNvSpPr/>
            <p:nvPr/>
          </p:nvSpPr>
          <p:spPr>
            <a:xfrm>
              <a:off x="9307181" y="2247769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0"/>
                  </a:moveTo>
                  <a:cubicBezTo>
                    <a:pt x="97" y="0"/>
                    <a:pt x="0" y="87"/>
                    <a:pt x="0" y="173"/>
                  </a:cubicBezTo>
                  <a:cubicBezTo>
                    <a:pt x="0" y="270"/>
                    <a:pt x="97" y="356"/>
                    <a:pt x="183" y="356"/>
                  </a:cubicBezTo>
                  <a:cubicBezTo>
                    <a:pt x="270" y="356"/>
                    <a:pt x="367" y="270"/>
                    <a:pt x="367" y="173"/>
                  </a:cubicBezTo>
                  <a:cubicBezTo>
                    <a:pt x="367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42" name="Google Shape;2006;p48"/>
            <p:cNvSpPr/>
            <p:nvPr/>
          </p:nvSpPr>
          <p:spPr>
            <a:xfrm>
              <a:off x="9380014" y="2247769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43" name="Google Shape;2007;p48"/>
            <p:cNvSpPr/>
            <p:nvPr/>
          </p:nvSpPr>
          <p:spPr>
            <a:xfrm>
              <a:off x="9455873" y="2247769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0"/>
                  </a:moveTo>
                  <a:cubicBezTo>
                    <a:pt x="43" y="0"/>
                    <a:pt x="0" y="87"/>
                    <a:pt x="0" y="173"/>
                  </a:cubicBezTo>
                  <a:cubicBezTo>
                    <a:pt x="0" y="270"/>
                    <a:pt x="43" y="356"/>
                    <a:pt x="140" y="356"/>
                  </a:cubicBezTo>
                  <a:cubicBezTo>
                    <a:pt x="227" y="356"/>
                    <a:pt x="313" y="270"/>
                    <a:pt x="313" y="173"/>
                  </a:cubicBezTo>
                  <a:cubicBezTo>
                    <a:pt x="313" y="87"/>
                    <a:pt x="227" y="0"/>
                    <a:pt x="14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44" name="Google Shape;2008;p48"/>
            <p:cNvSpPr/>
            <p:nvPr/>
          </p:nvSpPr>
          <p:spPr>
            <a:xfrm>
              <a:off x="9528706" y="2247769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4" y="356"/>
                  </a:cubicBezTo>
                  <a:cubicBezTo>
                    <a:pt x="270" y="356"/>
                    <a:pt x="313" y="270"/>
                    <a:pt x="313" y="173"/>
                  </a:cubicBezTo>
                  <a:cubicBezTo>
                    <a:pt x="313" y="87"/>
                    <a:pt x="270" y="0"/>
                    <a:pt x="184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45" name="Google Shape;2009;p48"/>
            <p:cNvSpPr/>
            <p:nvPr/>
          </p:nvSpPr>
          <p:spPr>
            <a:xfrm>
              <a:off x="9601539" y="2247769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46" name="Google Shape;2010;p48"/>
            <p:cNvSpPr/>
            <p:nvPr/>
          </p:nvSpPr>
          <p:spPr>
            <a:xfrm>
              <a:off x="9674373" y="2247769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7" y="0"/>
                    <a:pt x="0" y="87"/>
                    <a:pt x="0" y="173"/>
                  </a:cubicBezTo>
                  <a:cubicBezTo>
                    <a:pt x="0" y="270"/>
                    <a:pt x="87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47" name="Google Shape;2011;p48"/>
            <p:cNvSpPr/>
            <p:nvPr/>
          </p:nvSpPr>
          <p:spPr>
            <a:xfrm>
              <a:off x="9750232" y="2247769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0"/>
                  </a:moveTo>
                  <a:cubicBezTo>
                    <a:pt x="44" y="0"/>
                    <a:pt x="0" y="87"/>
                    <a:pt x="0" y="173"/>
                  </a:cubicBezTo>
                  <a:cubicBezTo>
                    <a:pt x="0" y="270"/>
                    <a:pt x="44" y="356"/>
                    <a:pt x="130" y="356"/>
                  </a:cubicBezTo>
                  <a:cubicBezTo>
                    <a:pt x="216" y="356"/>
                    <a:pt x="313" y="270"/>
                    <a:pt x="313" y="173"/>
                  </a:cubicBezTo>
                  <a:cubicBezTo>
                    <a:pt x="313" y="87"/>
                    <a:pt x="216" y="0"/>
                    <a:pt x="13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48" name="Google Shape;2012;p48"/>
            <p:cNvSpPr/>
            <p:nvPr/>
          </p:nvSpPr>
          <p:spPr>
            <a:xfrm>
              <a:off x="9234348" y="2319829"/>
              <a:ext cx="22800" cy="25896"/>
            </a:xfrm>
            <a:custGeom>
              <a:avLst/>
              <a:gdLst/>
              <a:ahLst/>
              <a:cxnLst/>
              <a:rect l="l" t="t" r="r" b="b"/>
              <a:pathLst>
                <a:path w="324" h="368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67"/>
                    <a:pt x="183" y="367"/>
                  </a:cubicBezTo>
                  <a:cubicBezTo>
                    <a:pt x="270" y="367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49" name="Google Shape;2013;p48"/>
            <p:cNvSpPr/>
            <p:nvPr/>
          </p:nvSpPr>
          <p:spPr>
            <a:xfrm>
              <a:off x="9307181" y="2319829"/>
              <a:ext cx="25826" cy="25896"/>
            </a:xfrm>
            <a:custGeom>
              <a:avLst/>
              <a:gdLst/>
              <a:ahLst/>
              <a:cxnLst/>
              <a:rect l="l" t="t" r="r" b="b"/>
              <a:pathLst>
                <a:path w="367" h="368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67"/>
                    <a:pt x="183" y="367"/>
                  </a:cubicBezTo>
                  <a:cubicBezTo>
                    <a:pt x="270" y="367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50" name="Google Shape;2014;p48"/>
            <p:cNvSpPr/>
            <p:nvPr/>
          </p:nvSpPr>
          <p:spPr>
            <a:xfrm>
              <a:off x="9380014" y="2319829"/>
              <a:ext cx="25052" cy="2589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51" name="Google Shape;2015;p48"/>
            <p:cNvSpPr/>
            <p:nvPr/>
          </p:nvSpPr>
          <p:spPr>
            <a:xfrm>
              <a:off x="9455873" y="2319829"/>
              <a:ext cx="22026" cy="25896"/>
            </a:xfrm>
            <a:custGeom>
              <a:avLst/>
              <a:gdLst/>
              <a:ahLst/>
              <a:cxnLst/>
              <a:rect l="l" t="t" r="r" b="b"/>
              <a:pathLst>
                <a:path w="313" h="368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67"/>
                    <a:pt x="140" y="367"/>
                  </a:cubicBezTo>
                  <a:cubicBezTo>
                    <a:pt x="227" y="367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52" name="Google Shape;2016;p48"/>
            <p:cNvSpPr/>
            <p:nvPr/>
          </p:nvSpPr>
          <p:spPr>
            <a:xfrm>
              <a:off x="9528706" y="2319829"/>
              <a:ext cx="22026" cy="25896"/>
            </a:xfrm>
            <a:custGeom>
              <a:avLst/>
              <a:gdLst/>
              <a:ahLst/>
              <a:cxnLst/>
              <a:rect l="l" t="t" r="r" b="b"/>
              <a:pathLst>
                <a:path w="313" h="368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4" y="367"/>
                  </a:cubicBezTo>
                  <a:cubicBezTo>
                    <a:pt x="270" y="367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53" name="Google Shape;2017;p48"/>
            <p:cNvSpPr/>
            <p:nvPr/>
          </p:nvSpPr>
          <p:spPr>
            <a:xfrm>
              <a:off x="9601539" y="2319829"/>
              <a:ext cx="25122" cy="25896"/>
            </a:xfrm>
            <a:custGeom>
              <a:avLst/>
              <a:gdLst/>
              <a:ahLst/>
              <a:cxn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54" name="Google Shape;2018;p48"/>
            <p:cNvSpPr/>
            <p:nvPr/>
          </p:nvSpPr>
          <p:spPr>
            <a:xfrm>
              <a:off x="9674373" y="2319829"/>
              <a:ext cx="25122" cy="25896"/>
            </a:xfrm>
            <a:custGeom>
              <a:avLst/>
              <a:gdLst/>
              <a:ahLst/>
              <a:cxn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55" name="Google Shape;2019;p48"/>
            <p:cNvSpPr/>
            <p:nvPr/>
          </p:nvSpPr>
          <p:spPr>
            <a:xfrm>
              <a:off x="9750232" y="2319829"/>
              <a:ext cx="22096" cy="25896"/>
            </a:xfrm>
            <a:custGeom>
              <a:avLst/>
              <a:gdLst/>
              <a:ahLst/>
              <a:cxnLst/>
              <a:rect l="l" t="t" r="r" b="b"/>
              <a:pathLst>
                <a:path w="314" h="368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67"/>
                    <a:pt x="130" y="367"/>
                  </a:cubicBezTo>
                  <a:cubicBezTo>
                    <a:pt x="216" y="367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56" name="Google Shape;2020;p48"/>
            <p:cNvSpPr/>
            <p:nvPr/>
          </p:nvSpPr>
          <p:spPr>
            <a:xfrm>
              <a:off x="9234348" y="2395688"/>
              <a:ext cx="22800" cy="22870"/>
            </a:xfrm>
            <a:custGeom>
              <a:avLst/>
              <a:gdLst/>
              <a:ahLst/>
              <a:cxnLst/>
              <a:rect l="l" t="t" r="r" b="b"/>
              <a:pathLst>
                <a:path w="324" h="325" extrusionOk="0">
                  <a:moveTo>
                    <a:pt x="183" y="1"/>
                  </a:moveTo>
                  <a:cubicBezTo>
                    <a:pt x="54" y="1"/>
                    <a:pt x="0" y="55"/>
                    <a:pt x="0" y="141"/>
                  </a:cubicBezTo>
                  <a:cubicBezTo>
                    <a:pt x="0" y="227"/>
                    <a:pt x="54" y="324"/>
                    <a:pt x="183" y="324"/>
                  </a:cubicBezTo>
                  <a:cubicBezTo>
                    <a:pt x="270" y="324"/>
                    <a:pt x="323" y="227"/>
                    <a:pt x="323" y="141"/>
                  </a:cubicBezTo>
                  <a:cubicBezTo>
                    <a:pt x="323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57" name="Google Shape;2021;p48"/>
            <p:cNvSpPr/>
            <p:nvPr/>
          </p:nvSpPr>
          <p:spPr>
            <a:xfrm>
              <a:off x="9307181" y="2395688"/>
              <a:ext cx="25826" cy="22870"/>
            </a:xfrm>
            <a:custGeom>
              <a:avLst/>
              <a:gdLst/>
              <a:ahLst/>
              <a:cxnLst/>
              <a:rect l="l" t="t" r="r" b="b"/>
              <a:pathLst>
                <a:path w="367" h="325" extrusionOk="0">
                  <a:moveTo>
                    <a:pt x="183" y="1"/>
                  </a:moveTo>
                  <a:cubicBezTo>
                    <a:pt x="97" y="1"/>
                    <a:pt x="0" y="55"/>
                    <a:pt x="0" y="141"/>
                  </a:cubicBezTo>
                  <a:cubicBezTo>
                    <a:pt x="0" y="227"/>
                    <a:pt x="97" y="324"/>
                    <a:pt x="183" y="324"/>
                  </a:cubicBezTo>
                  <a:cubicBezTo>
                    <a:pt x="270" y="324"/>
                    <a:pt x="367" y="227"/>
                    <a:pt x="367" y="141"/>
                  </a:cubicBezTo>
                  <a:cubicBezTo>
                    <a:pt x="367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58" name="Google Shape;2022;p48"/>
            <p:cNvSpPr/>
            <p:nvPr/>
          </p:nvSpPr>
          <p:spPr>
            <a:xfrm>
              <a:off x="9380014" y="2395688"/>
              <a:ext cx="25052" cy="22870"/>
            </a:xfrm>
            <a:custGeom>
              <a:avLst/>
              <a:gdLst/>
              <a:ahLst/>
              <a:cxnLst/>
              <a:rect l="l" t="t" r="r" b="b"/>
              <a:pathLst>
                <a:path w="356" h="325" extrusionOk="0">
                  <a:moveTo>
                    <a:pt x="18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59" name="Google Shape;2023;p48"/>
            <p:cNvSpPr/>
            <p:nvPr/>
          </p:nvSpPr>
          <p:spPr>
            <a:xfrm>
              <a:off x="9455873" y="2395688"/>
              <a:ext cx="22026" cy="22870"/>
            </a:xfrm>
            <a:custGeom>
              <a:avLst/>
              <a:gdLst/>
              <a:ahLst/>
              <a:cxnLst/>
              <a:rect l="l" t="t" r="r" b="b"/>
              <a:pathLst>
                <a:path w="313" h="325" extrusionOk="0">
                  <a:moveTo>
                    <a:pt x="140" y="1"/>
                  </a:moveTo>
                  <a:cubicBezTo>
                    <a:pt x="43" y="1"/>
                    <a:pt x="0" y="55"/>
                    <a:pt x="0" y="141"/>
                  </a:cubicBezTo>
                  <a:cubicBezTo>
                    <a:pt x="0" y="227"/>
                    <a:pt x="43" y="324"/>
                    <a:pt x="140" y="324"/>
                  </a:cubicBezTo>
                  <a:cubicBezTo>
                    <a:pt x="227" y="324"/>
                    <a:pt x="313" y="227"/>
                    <a:pt x="313" y="141"/>
                  </a:cubicBezTo>
                  <a:cubicBezTo>
                    <a:pt x="313" y="55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60" name="Google Shape;2024;p48"/>
            <p:cNvSpPr/>
            <p:nvPr/>
          </p:nvSpPr>
          <p:spPr>
            <a:xfrm>
              <a:off x="9528706" y="2395688"/>
              <a:ext cx="22026" cy="22870"/>
            </a:xfrm>
            <a:custGeom>
              <a:avLst/>
              <a:gdLst/>
              <a:ahLst/>
              <a:cxnLst/>
              <a:rect l="l" t="t" r="r" b="b"/>
              <a:pathLst>
                <a:path w="313" h="325" extrusionOk="0">
                  <a:moveTo>
                    <a:pt x="184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4" y="324"/>
                  </a:cubicBezTo>
                  <a:cubicBezTo>
                    <a:pt x="270" y="324"/>
                    <a:pt x="313" y="227"/>
                    <a:pt x="313" y="141"/>
                  </a:cubicBezTo>
                  <a:cubicBezTo>
                    <a:pt x="313" y="55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61" name="Google Shape;2025;p48"/>
            <p:cNvSpPr/>
            <p:nvPr/>
          </p:nvSpPr>
          <p:spPr>
            <a:xfrm>
              <a:off x="9601539" y="2395688"/>
              <a:ext cx="25122" cy="22870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62" name="Google Shape;2026;p48"/>
            <p:cNvSpPr/>
            <p:nvPr/>
          </p:nvSpPr>
          <p:spPr>
            <a:xfrm>
              <a:off x="9674373" y="2395688"/>
              <a:ext cx="25122" cy="22870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7" y="1"/>
                    <a:pt x="0" y="55"/>
                    <a:pt x="0" y="141"/>
                  </a:cubicBezTo>
                  <a:cubicBezTo>
                    <a:pt x="0" y="227"/>
                    <a:pt x="87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63" name="Google Shape;2027;p48"/>
            <p:cNvSpPr/>
            <p:nvPr/>
          </p:nvSpPr>
          <p:spPr>
            <a:xfrm>
              <a:off x="9750232" y="2395688"/>
              <a:ext cx="22096" cy="22870"/>
            </a:xfrm>
            <a:custGeom>
              <a:avLst/>
              <a:gdLst/>
              <a:ahLst/>
              <a:cxnLst/>
              <a:rect l="l" t="t" r="r" b="b"/>
              <a:pathLst>
                <a:path w="314" h="325" extrusionOk="0">
                  <a:moveTo>
                    <a:pt x="130" y="1"/>
                  </a:moveTo>
                  <a:cubicBezTo>
                    <a:pt x="44" y="1"/>
                    <a:pt x="0" y="55"/>
                    <a:pt x="0" y="141"/>
                  </a:cubicBezTo>
                  <a:cubicBezTo>
                    <a:pt x="0" y="227"/>
                    <a:pt x="44" y="324"/>
                    <a:pt x="130" y="324"/>
                  </a:cubicBezTo>
                  <a:cubicBezTo>
                    <a:pt x="216" y="324"/>
                    <a:pt x="313" y="227"/>
                    <a:pt x="313" y="141"/>
                  </a:cubicBezTo>
                  <a:cubicBezTo>
                    <a:pt x="313" y="55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64" name="Google Shape;2028;p48"/>
            <p:cNvSpPr/>
            <p:nvPr/>
          </p:nvSpPr>
          <p:spPr>
            <a:xfrm>
              <a:off x="9234348" y="2468521"/>
              <a:ext cx="22800" cy="22096"/>
            </a:xfrm>
            <a:custGeom>
              <a:avLst/>
              <a:gdLst/>
              <a:ahLst/>
              <a:cxn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65" name="Google Shape;2029;p48"/>
            <p:cNvSpPr/>
            <p:nvPr/>
          </p:nvSpPr>
          <p:spPr>
            <a:xfrm>
              <a:off x="9307181" y="2468521"/>
              <a:ext cx="25826" cy="22096"/>
            </a:xfrm>
            <a:custGeom>
              <a:avLst/>
              <a:gdLst/>
              <a:ahLst/>
              <a:cxn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66" name="Google Shape;2030;p48"/>
            <p:cNvSpPr/>
            <p:nvPr/>
          </p:nvSpPr>
          <p:spPr>
            <a:xfrm>
              <a:off x="9380014" y="2468521"/>
              <a:ext cx="25052" cy="22096"/>
            </a:xfrm>
            <a:custGeom>
              <a:avLst/>
              <a:gdLst/>
              <a:ahLst/>
              <a:cxn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67" name="Google Shape;2031;p48"/>
            <p:cNvSpPr/>
            <p:nvPr/>
          </p:nvSpPr>
          <p:spPr>
            <a:xfrm>
              <a:off x="9455873" y="2468521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68" name="Google Shape;2032;p48"/>
            <p:cNvSpPr/>
            <p:nvPr/>
          </p:nvSpPr>
          <p:spPr>
            <a:xfrm>
              <a:off x="9528706" y="2468521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69" name="Google Shape;2033;p48"/>
            <p:cNvSpPr/>
            <p:nvPr/>
          </p:nvSpPr>
          <p:spPr>
            <a:xfrm>
              <a:off x="9601539" y="2468521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70" name="Google Shape;2034;p48"/>
            <p:cNvSpPr/>
            <p:nvPr/>
          </p:nvSpPr>
          <p:spPr>
            <a:xfrm>
              <a:off x="9674373" y="2468521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71" name="Google Shape;2035;p48"/>
            <p:cNvSpPr/>
            <p:nvPr/>
          </p:nvSpPr>
          <p:spPr>
            <a:xfrm>
              <a:off x="9750232" y="2468521"/>
              <a:ext cx="22096" cy="22096"/>
            </a:xfrm>
            <a:custGeom>
              <a:avLst/>
              <a:gdLst/>
              <a:ahLst/>
              <a:cxn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72" name="Google Shape;2036;p48"/>
            <p:cNvSpPr/>
            <p:nvPr/>
          </p:nvSpPr>
          <p:spPr>
            <a:xfrm>
              <a:off x="9234348" y="2541354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73" name="Google Shape;2037;p48"/>
            <p:cNvSpPr/>
            <p:nvPr/>
          </p:nvSpPr>
          <p:spPr>
            <a:xfrm>
              <a:off x="9307181" y="2541354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74" name="Google Shape;2038;p48"/>
            <p:cNvSpPr/>
            <p:nvPr/>
          </p:nvSpPr>
          <p:spPr>
            <a:xfrm>
              <a:off x="9380014" y="2541354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75" name="Google Shape;2039;p48"/>
            <p:cNvSpPr/>
            <p:nvPr/>
          </p:nvSpPr>
          <p:spPr>
            <a:xfrm>
              <a:off x="9455873" y="2541354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76" name="Google Shape;2040;p48"/>
            <p:cNvSpPr/>
            <p:nvPr/>
          </p:nvSpPr>
          <p:spPr>
            <a:xfrm>
              <a:off x="9528706" y="2541354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77" name="Google Shape;2041;p48"/>
            <p:cNvSpPr/>
            <p:nvPr/>
          </p:nvSpPr>
          <p:spPr>
            <a:xfrm>
              <a:off x="9601539" y="2541354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78" name="Google Shape;2042;p48"/>
            <p:cNvSpPr/>
            <p:nvPr/>
          </p:nvSpPr>
          <p:spPr>
            <a:xfrm>
              <a:off x="9674373" y="2541354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79" name="Google Shape;2043;p48"/>
            <p:cNvSpPr/>
            <p:nvPr/>
          </p:nvSpPr>
          <p:spPr>
            <a:xfrm>
              <a:off x="9750232" y="2541354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80" name="Google Shape;2044;p48"/>
            <p:cNvSpPr/>
            <p:nvPr/>
          </p:nvSpPr>
          <p:spPr>
            <a:xfrm>
              <a:off x="9234348" y="2614187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81" name="Google Shape;2045;p48"/>
            <p:cNvSpPr/>
            <p:nvPr/>
          </p:nvSpPr>
          <p:spPr>
            <a:xfrm>
              <a:off x="9307181" y="2614187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82" name="Google Shape;2046;p48"/>
            <p:cNvSpPr/>
            <p:nvPr/>
          </p:nvSpPr>
          <p:spPr>
            <a:xfrm>
              <a:off x="9380014" y="2614187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83" name="Google Shape;2047;p48"/>
            <p:cNvSpPr/>
            <p:nvPr/>
          </p:nvSpPr>
          <p:spPr>
            <a:xfrm>
              <a:off x="9455873" y="2614187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84" name="Google Shape;2048;p48"/>
            <p:cNvSpPr/>
            <p:nvPr/>
          </p:nvSpPr>
          <p:spPr>
            <a:xfrm>
              <a:off x="9528706" y="2614187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85" name="Google Shape;2049;p48"/>
            <p:cNvSpPr/>
            <p:nvPr/>
          </p:nvSpPr>
          <p:spPr>
            <a:xfrm>
              <a:off x="9601539" y="2614187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86" name="Google Shape;2050;p48"/>
            <p:cNvSpPr/>
            <p:nvPr/>
          </p:nvSpPr>
          <p:spPr>
            <a:xfrm>
              <a:off x="9674373" y="2614187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87" name="Google Shape;2051;p48"/>
            <p:cNvSpPr/>
            <p:nvPr/>
          </p:nvSpPr>
          <p:spPr>
            <a:xfrm>
              <a:off x="9750232" y="2614187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88" name="Google Shape;2052;p48"/>
            <p:cNvSpPr/>
            <p:nvPr/>
          </p:nvSpPr>
          <p:spPr>
            <a:xfrm>
              <a:off x="9234348" y="2690046"/>
              <a:ext cx="22800" cy="22096"/>
            </a:xfrm>
            <a:custGeom>
              <a:avLst/>
              <a:gdLst/>
              <a:ahLst/>
              <a:cxn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44"/>
                    <a:pt x="0" y="130"/>
                  </a:cubicBezTo>
                  <a:cubicBezTo>
                    <a:pt x="0" y="270"/>
                    <a:pt x="54" y="314"/>
                    <a:pt x="183" y="314"/>
                  </a:cubicBezTo>
                  <a:cubicBezTo>
                    <a:pt x="270" y="314"/>
                    <a:pt x="323" y="270"/>
                    <a:pt x="323" y="130"/>
                  </a:cubicBezTo>
                  <a:cubicBezTo>
                    <a:pt x="323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89" name="Google Shape;2053;p48"/>
            <p:cNvSpPr/>
            <p:nvPr/>
          </p:nvSpPr>
          <p:spPr>
            <a:xfrm>
              <a:off x="9307181" y="2690046"/>
              <a:ext cx="25826" cy="22096"/>
            </a:xfrm>
            <a:custGeom>
              <a:avLst/>
              <a:gdLst/>
              <a:ahLst/>
              <a:cxn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44"/>
                    <a:pt x="0" y="130"/>
                  </a:cubicBezTo>
                  <a:cubicBezTo>
                    <a:pt x="0" y="270"/>
                    <a:pt x="97" y="314"/>
                    <a:pt x="183" y="314"/>
                  </a:cubicBezTo>
                  <a:cubicBezTo>
                    <a:pt x="270" y="314"/>
                    <a:pt x="367" y="270"/>
                    <a:pt x="367" y="130"/>
                  </a:cubicBezTo>
                  <a:cubicBezTo>
                    <a:pt x="367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90" name="Google Shape;2054;p48"/>
            <p:cNvSpPr/>
            <p:nvPr/>
          </p:nvSpPr>
          <p:spPr>
            <a:xfrm>
              <a:off x="9380014" y="2690046"/>
              <a:ext cx="25052" cy="22096"/>
            </a:xfrm>
            <a:custGeom>
              <a:avLst/>
              <a:gdLst/>
              <a:ahLst/>
              <a:cxn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91" name="Google Shape;2055;p48"/>
            <p:cNvSpPr/>
            <p:nvPr/>
          </p:nvSpPr>
          <p:spPr>
            <a:xfrm>
              <a:off x="9455873" y="2690046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44"/>
                    <a:pt x="0" y="130"/>
                  </a:cubicBezTo>
                  <a:cubicBezTo>
                    <a:pt x="0" y="270"/>
                    <a:pt x="43" y="314"/>
                    <a:pt x="140" y="314"/>
                  </a:cubicBezTo>
                  <a:cubicBezTo>
                    <a:pt x="227" y="314"/>
                    <a:pt x="313" y="270"/>
                    <a:pt x="313" y="130"/>
                  </a:cubicBezTo>
                  <a:cubicBezTo>
                    <a:pt x="313" y="44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92" name="Google Shape;2056;p48"/>
            <p:cNvSpPr/>
            <p:nvPr/>
          </p:nvSpPr>
          <p:spPr>
            <a:xfrm>
              <a:off x="9528706" y="2690046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4" y="314"/>
                  </a:cubicBezTo>
                  <a:cubicBezTo>
                    <a:pt x="270" y="314"/>
                    <a:pt x="313" y="270"/>
                    <a:pt x="313" y="130"/>
                  </a:cubicBezTo>
                  <a:cubicBezTo>
                    <a:pt x="313" y="44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93" name="Google Shape;2057;p48"/>
            <p:cNvSpPr/>
            <p:nvPr/>
          </p:nvSpPr>
          <p:spPr>
            <a:xfrm>
              <a:off x="9601539" y="2690046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94" name="Google Shape;2058;p48"/>
            <p:cNvSpPr/>
            <p:nvPr/>
          </p:nvSpPr>
          <p:spPr>
            <a:xfrm>
              <a:off x="9674373" y="2690046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44"/>
                    <a:pt x="0" y="130"/>
                  </a:cubicBezTo>
                  <a:cubicBezTo>
                    <a:pt x="0" y="270"/>
                    <a:pt x="87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95" name="Google Shape;2059;p48"/>
            <p:cNvSpPr/>
            <p:nvPr/>
          </p:nvSpPr>
          <p:spPr>
            <a:xfrm>
              <a:off x="9750232" y="2690046"/>
              <a:ext cx="22096" cy="22096"/>
            </a:xfrm>
            <a:custGeom>
              <a:avLst/>
              <a:gdLst/>
              <a:ahLst/>
              <a:cxn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44"/>
                    <a:pt x="0" y="130"/>
                  </a:cubicBezTo>
                  <a:cubicBezTo>
                    <a:pt x="0" y="270"/>
                    <a:pt x="44" y="314"/>
                    <a:pt x="130" y="314"/>
                  </a:cubicBezTo>
                  <a:cubicBezTo>
                    <a:pt x="216" y="314"/>
                    <a:pt x="313" y="270"/>
                    <a:pt x="313" y="130"/>
                  </a:cubicBezTo>
                  <a:cubicBezTo>
                    <a:pt x="313" y="44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97190" name="Picture 73"/>
          <p:cNvPicPr>
            <a:picLocks noChangeAspect="1"/>
          </p:cNvPicPr>
          <p:nvPr/>
        </p:nvPicPr>
        <p:blipFill rotWithShape="1">
          <a:blip r:embed="rId3"/>
          <a:srcRect l="5116" t="4801" r="4032" b="4567"/>
          <a:stretch>
            <a:fillRect/>
          </a:stretch>
        </p:blipFill>
        <p:spPr>
          <a:xfrm>
            <a:off x="6439537" y="29430"/>
            <a:ext cx="958129" cy="915926"/>
          </a:xfrm>
          <a:prstGeom prst="flowChartConnector">
            <a:avLst/>
          </a:prstGeom>
          <a:ln>
            <a:noFill/>
          </a:ln>
          <a:effectLst/>
        </p:spPr>
      </p:pic>
      <p:sp>
        <p:nvSpPr>
          <p:cNvPr id="1049496" name="Rectangle 5"/>
          <p:cNvSpPr/>
          <p:nvPr/>
        </p:nvSpPr>
        <p:spPr>
          <a:xfrm>
            <a:off x="715657" y="1707654"/>
            <a:ext cx="3878108" cy="10081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497" name="Flowchart: Magnetic Disk 75"/>
          <p:cNvSpPr/>
          <p:nvPr/>
        </p:nvSpPr>
        <p:spPr>
          <a:xfrm>
            <a:off x="827584" y="1815666"/>
            <a:ext cx="504056" cy="792088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498" name="TextBox 76"/>
          <p:cNvSpPr txBox="1"/>
          <p:nvPr/>
        </p:nvSpPr>
        <p:spPr>
          <a:xfrm>
            <a:off x="845311" y="2139702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dirty="0" smtClean="0">
                <a:latin typeface="Arial Black" pitchFamily="34" charset="0"/>
              </a:rPr>
              <a:t>05</a:t>
            </a:r>
            <a:endParaRPr lang="en-US" sz="1600" dirty="0">
              <a:latin typeface="Arial Black" pitchFamily="34" charset="0"/>
            </a:endParaRPr>
          </a:p>
        </p:txBody>
      </p:sp>
      <p:sp>
        <p:nvSpPr>
          <p:cNvPr id="1049499" name="TextBox 77"/>
          <p:cNvSpPr txBox="1"/>
          <p:nvPr/>
        </p:nvSpPr>
        <p:spPr>
          <a:xfrm>
            <a:off x="1691680" y="209293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800" dirty="0" smtClean="0">
                <a:latin typeface="Arial Black" pitchFamily="34" charset="0"/>
              </a:rPr>
              <a:t>PENUTUP</a:t>
            </a:r>
            <a:endParaRPr lang="en-US" sz="1800" dirty="0">
              <a:latin typeface="Arial Black" pitchFamily="34" charset="0"/>
            </a:endParaRPr>
          </a:p>
        </p:txBody>
      </p:sp>
      <p:sp>
        <p:nvSpPr>
          <p:cNvPr id="1049500" name="Flowchart: Punched Tape 78"/>
          <p:cNvSpPr/>
          <p:nvPr/>
        </p:nvSpPr>
        <p:spPr>
          <a:xfrm>
            <a:off x="728143" y="3147814"/>
            <a:ext cx="3878108" cy="1440160"/>
          </a:xfrm>
          <a:prstGeom prst="flowChartPunchedTape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501" name="TextBox 79"/>
          <p:cNvSpPr txBox="1"/>
          <p:nvPr/>
        </p:nvSpPr>
        <p:spPr>
          <a:xfrm>
            <a:off x="747139" y="3667839"/>
            <a:ext cx="4072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D" sz="2000" dirty="0" smtClean="0">
                <a:latin typeface="Algerian" pitchFamily="82" charset="0"/>
              </a:rPr>
              <a:t>RINGKASAN</a:t>
            </a:r>
          </a:p>
        </p:txBody>
      </p:sp>
      <p:pic>
        <p:nvPicPr>
          <p:cNvPr id="75" name="image2.png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05214" y="14875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1" name="Picture 2" descr="C:\Users\tiocs\OneDrive\Gambar\Screenshot\Screenshot (92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339502"/>
            <a:ext cx="8928992" cy="4752528"/>
          </a:xfrm>
          <a:prstGeom prst="rect">
            <a:avLst/>
          </a:prstGeom>
          <a:noFill/>
        </p:spPr>
      </p:pic>
      <p:sp>
        <p:nvSpPr>
          <p:cNvPr id="3" name="Rectangle 8"/>
          <p:cNvSpPr/>
          <p:nvPr/>
        </p:nvSpPr>
        <p:spPr>
          <a:xfrm>
            <a:off x="6444208" y="339502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9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44208" y="320993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10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3950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80541" y="293330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12" name="Subtitle 2"/>
          <p:cNvSpPr>
            <a:spLocks noGrp="1"/>
          </p:cNvSpPr>
          <p:nvPr>
            <p:ph type="subTitle" idx="1"/>
          </p:nvPr>
        </p:nvSpPr>
        <p:spPr>
          <a:xfrm>
            <a:off x="2051720" y="2355726"/>
            <a:ext cx="4824536" cy="936104"/>
          </a:xfrm>
        </p:spPr>
        <p:txBody>
          <a:bodyPr/>
          <a:lstStyle/>
          <a:p>
            <a:r>
              <a:rPr lang="en-ID" sz="5400" dirty="0" smtClean="0">
                <a:latin typeface="Anton" charset="0"/>
              </a:rPr>
              <a:t>  </a:t>
            </a:r>
            <a:r>
              <a:rPr lang="id-ID" sz="5400" dirty="0" smtClean="0">
                <a:latin typeface="Anton" charset="0"/>
              </a:rPr>
              <a:t>Terima kasihh </a:t>
            </a:r>
            <a:endParaRPr lang="id-ID" sz="5400" dirty="0">
              <a:latin typeface="Anton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Picture 1" descr="Description: C:\Users\Ahnaf Fattan Safaraz\Pictures\UNPAM LOGO.png"/>
          <p:cNvPicPr>
            <a:picLocks/>
          </p:cNvPicPr>
          <p:nvPr/>
        </p:nvPicPr>
        <p:blipFill>
          <a:blip r:embed="rId2"/>
          <a:srcRect l="6236" t="4660" r="6073" b="4858"/>
          <a:stretch>
            <a:fillRect/>
          </a:stretch>
        </p:blipFill>
        <p:spPr bwMode="auto">
          <a:xfrm>
            <a:off x="5580112" y="57218"/>
            <a:ext cx="864096" cy="8826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" name="Google Shape;1995;p48"/>
          <p:cNvGrpSpPr/>
          <p:nvPr/>
        </p:nvGrpSpPr>
        <p:grpSpPr>
          <a:xfrm>
            <a:off x="4658505" y="726716"/>
            <a:ext cx="802052" cy="537206"/>
            <a:chOff x="9234348" y="2174936"/>
            <a:chExt cx="537980" cy="537206"/>
          </a:xfrm>
        </p:grpSpPr>
        <p:sp>
          <p:nvSpPr>
            <p:cNvPr id="1049152" name="Google Shape;1996;p48"/>
            <p:cNvSpPr/>
            <p:nvPr/>
          </p:nvSpPr>
          <p:spPr>
            <a:xfrm>
              <a:off x="9234348" y="2174936"/>
              <a:ext cx="22800" cy="22026"/>
            </a:xfrm>
            <a:custGeom>
              <a:avLst/>
              <a:gdLst/>
              <a:ahLst/>
              <a:cxnLst/>
              <a:rect l="l" t="t" r="r" b="b"/>
              <a:pathLst>
                <a:path w="324" h="313" extrusionOk="0">
                  <a:moveTo>
                    <a:pt x="183" y="0"/>
                  </a:moveTo>
                  <a:cubicBezTo>
                    <a:pt x="54" y="0"/>
                    <a:pt x="0" y="43"/>
                    <a:pt x="0" y="173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73"/>
                  </a:cubicBezTo>
                  <a:cubicBezTo>
                    <a:pt x="323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53" name="Google Shape;1997;p48"/>
            <p:cNvSpPr/>
            <p:nvPr/>
          </p:nvSpPr>
          <p:spPr>
            <a:xfrm>
              <a:off x="9307181" y="2174936"/>
              <a:ext cx="25826" cy="22026"/>
            </a:xfrm>
            <a:custGeom>
              <a:avLst/>
              <a:gdLst/>
              <a:ahLst/>
              <a:cxnLst/>
              <a:rect l="l" t="t" r="r" b="b"/>
              <a:pathLst>
                <a:path w="367" h="313" extrusionOk="0">
                  <a:moveTo>
                    <a:pt x="183" y="0"/>
                  </a:moveTo>
                  <a:cubicBezTo>
                    <a:pt x="97" y="0"/>
                    <a:pt x="0" y="43"/>
                    <a:pt x="0" y="173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73"/>
                  </a:cubicBezTo>
                  <a:cubicBezTo>
                    <a:pt x="367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54" name="Google Shape;1998;p48"/>
            <p:cNvSpPr/>
            <p:nvPr/>
          </p:nvSpPr>
          <p:spPr>
            <a:xfrm>
              <a:off x="9380014" y="2174936"/>
              <a:ext cx="25052" cy="22026"/>
            </a:xfrm>
            <a:custGeom>
              <a:avLst/>
              <a:gdLst/>
              <a:ahLst/>
              <a:cxnLst/>
              <a:rect l="l" t="t" r="r" b="b"/>
              <a:pathLst>
                <a:path w="356" h="313" extrusionOk="0">
                  <a:moveTo>
                    <a:pt x="18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55" name="Google Shape;1999;p48"/>
            <p:cNvSpPr/>
            <p:nvPr/>
          </p:nvSpPr>
          <p:spPr>
            <a:xfrm>
              <a:off x="9455873" y="2174936"/>
              <a:ext cx="22026" cy="22026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140" y="0"/>
                  </a:moveTo>
                  <a:cubicBezTo>
                    <a:pt x="43" y="0"/>
                    <a:pt x="0" y="43"/>
                    <a:pt x="0" y="173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73"/>
                  </a:cubicBezTo>
                  <a:cubicBezTo>
                    <a:pt x="313" y="43"/>
                    <a:pt x="227" y="0"/>
                    <a:pt x="14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56" name="Google Shape;2000;p48"/>
            <p:cNvSpPr/>
            <p:nvPr/>
          </p:nvSpPr>
          <p:spPr>
            <a:xfrm>
              <a:off x="9528706" y="2174936"/>
              <a:ext cx="22026" cy="22026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184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73"/>
                  </a:cubicBezTo>
                  <a:cubicBezTo>
                    <a:pt x="313" y="43"/>
                    <a:pt x="270" y="0"/>
                    <a:pt x="184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57" name="Google Shape;2001;p48"/>
            <p:cNvSpPr/>
            <p:nvPr/>
          </p:nvSpPr>
          <p:spPr>
            <a:xfrm>
              <a:off x="9601539" y="2174936"/>
              <a:ext cx="25122" cy="22026"/>
            </a:xfrm>
            <a:custGeom>
              <a:avLst/>
              <a:gdLst/>
              <a:ahLst/>
              <a:cxn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58" name="Google Shape;2002;p48"/>
            <p:cNvSpPr/>
            <p:nvPr/>
          </p:nvSpPr>
          <p:spPr>
            <a:xfrm>
              <a:off x="9674373" y="2174936"/>
              <a:ext cx="25122" cy="22026"/>
            </a:xfrm>
            <a:custGeom>
              <a:avLst/>
              <a:gdLst/>
              <a:ahLst/>
              <a:cxn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7" y="0"/>
                    <a:pt x="0" y="43"/>
                    <a:pt x="0" y="173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59" name="Google Shape;2003;p48"/>
            <p:cNvSpPr/>
            <p:nvPr/>
          </p:nvSpPr>
          <p:spPr>
            <a:xfrm>
              <a:off x="9750232" y="2174936"/>
              <a:ext cx="22096" cy="22026"/>
            </a:xfrm>
            <a:custGeom>
              <a:avLst/>
              <a:gdLst/>
              <a:ahLst/>
              <a:cxnLst/>
              <a:rect l="l" t="t" r="r" b="b"/>
              <a:pathLst>
                <a:path w="314" h="313" extrusionOk="0">
                  <a:moveTo>
                    <a:pt x="130" y="0"/>
                  </a:moveTo>
                  <a:cubicBezTo>
                    <a:pt x="44" y="0"/>
                    <a:pt x="0" y="43"/>
                    <a:pt x="0" y="173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73"/>
                  </a:cubicBezTo>
                  <a:cubicBezTo>
                    <a:pt x="313" y="43"/>
                    <a:pt x="216" y="0"/>
                    <a:pt x="13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60" name="Google Shape;2004;p48"/>
            <p:cNvSpPr/>
            <p:nvPr/>
          </p:nvSpPr>
          <p:spPr>
            <a:xfrm>
              <a:off x="9234348" y="2247769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0"/>
                  </a:moveTo>
                  <a:cubicBezTo>
                    <a:pt x="54" y="0"/>
                    <a:pt x="0" y="87"/>
                    <a:pt x="0" y="173"/>
                  </a:cubicBezTo>
                  <a:cubicBezTo>
                    <a:pt x="0" y="270"/>
                    <a:pt x="54" y="356"/>
                    <a:pt x="183" y="356"/>
                  </a:cubicBezTo>
                  <a:cubicBezTo>
                    <a:pt x="270" y="356"/>
                    <a:pt x="323" y="270"/>
                    <a:pt x="323" y="173"/>
                  </a:cubicBezTo>
                  <a:cubicBezTo>
                    <a:pt x="323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61" name="Google Shape;2005;p48"/>
            <p:cNvSpPr/>
            <p:nvPr/>
          </p:nvSpPr>
          <p:spPr>
            <a:xfrm>
              <a:off x="9307181" y="2247769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0"/>
                  </a:moveTo>
                  <a:cubicBezTo>
                    <a:pt x="97" y="0"/>
                    <a:pt x="0" y="87"/>
                    <a:pt x="0" y="173"/>
                  </a:cubicBezTo>
                  <a:cubicBezTo>
                    <a:pt x="0" y="270"/>
                    <a:pt x="97" y="356"/>
                    <a:pt x="183" y="356"/>
                  </a:cubicBezTo>
                  <a:cubicBezTo>
                    <a:pt x="270" y="356"/>
                    <a:pt x="367" y="270"/>
                    <a:pt x="367" y="173"/>
                  </a:cubicBezTo>
                  <a:cubicBezTo>
                    <a:pt x="367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62" name="Google Shape;2006;p48"/>
            <p:cNvSpPr/>
            <p:nvPr/>
          </p:nvSpPr>
          <p:spPr>
            <a:xfrm>
              <a:off x="9380014" y="2247769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63" name="Google Shape;2007;p48"/>
            <p:cNvSpPr/>
            <p:nvPr/>
          </p:nvSpPr>
          <p:spPr>
            <a:xfrm>
              <a:off x="9455873" y="2247769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0"/>
                  </a:moveTo>
                  <a:cubicBezTo>
                    <a:pt x="43" y="0"/>
                    <a:pt x="0" y="87"/>
                    <a:pt x="0" y="173"/>
                  </a:cubicBezTo>
                  <a:cubicBezTo>
                    <a:pt x="0" y="270"/>
                    <a:pt x="43" y="356"/>
                    <a:pt x="140" y="356"/>
                  </a:cubicBezTo>
                  <a:cubicBezTo>
                    <a:pt x="227" y="356"/>
                    <a:pt x="313" y="270"/>
                    <a:pt x="313" y="173"/>
                  </a:cubicBezTo>
                  <a:cubicBezTo>
                    <a:pt x="313" y="87"/>
                    <a:pt x="227" y="0"/>
                    <a:pt x="14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64" name="Google Shape;2008;p48"/>
            <p:cNvSpPr/>
            <p:nvPr/>
          </p:nvSpPr>
          <p:spPr>
            <a:xfrm>
              <a:off x="9528706" y="2247769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4" y="356"/>
                  </a:cubicBezTo>
                  <a:cubicBezTo>
                    <a:pt x="270" y="356"/>
                    <a:pt x="313" y="270"/>
                    <a:pt x="313" y="173"/>
                  </a:cubicBezTo>
                  <a:cubicBezTo>
                    <a:pt x="313" y="87"/>
                    <a:pt x="270" y="0"/>
                    <a:pt x="184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65" name="Google Shape;2009;p48"/>
            <p:cNvSpPr/>
            <p:nvPr/>
          </p:nvSpPr>
          <p:spPr>
            <a:xfrm>
              <a:off x="9601539" y="2247769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66" name="Google Shape;2010;p48"/>
            <p:cNvSpPr/>
            <p:nvPr/>
          </p:nvSpPr>
          <p:spPr>
            <a:xfrm>
              <a:off x="9674373" y="2247769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7" y="0"/>
                    <a:pt x="0" y="87"/>
                    <a:pt x="0" y="173"/>
                  </a:cubicBezTo>
                  <a:cubicBezTo>
                    <a:pt x="0" y="270"/>
                    <a:pt x="87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67" name="Google Shape;2011;p48"/>
            <p:cNvSpPr/>
            <p:nvPr/>
          </p:nvSpPr>
          <p:spPr>
            <a:xfrm>
              <a:off x="9750232" y="2247769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0"/>
                  </a:moveTo>
                  <a:cubicBezTo>
                    <a:pt x="44" y="0"/>
                    <a:pt x="0" y="87"/>
                    <a:pt x="0" y="173"/>
                  </a:cubicBezTo>
                  <a:cubicBezTo>
                    <a:pt x="0" y="270"/>
                    <a:pt x="44" y="356"/>
                    <a:pt x="130" y="356"/>
                  </a:cubicBezTo>
                  <a:cubicBezTo>
                    <a:pt x="216" y="356"/>
                    <a:pt x="313" y="270"/>
                    <a:pt x="313" y="173"/>
                  </a:cubicBezTo>
                  <a:cubicBezTo>
                    <a:pt x="313" y="87"/>
                    <a:pt x="216" y="0"/>
                    <a:pt x="13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68" name="Google Shape;2012;p48"/>
            <p:cNvSpPr/>
            <p:nvPr/>
          </p:nvSpPr>
          <p:spPr>
            <a:xfrm>
              <a:off x="9234348" y="2319829"/>
              <a:ext cx="22800" cy="25896"/>
            </a:xfrm>
            <a:custGeom>
              <a:avLst/>
              <a:gdLst/>
              <a:ahLst/>
              <a:cxnLst/>
              <a:rect l="l" t="t" r="r" b="b"/>
              <a:pathLst>
                <a:path w="324" h="368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67"/>
                    <a:pt x="183" y="367"/>
                  </a:cubicBezTo>
                  <a:cubicBezTo>
                    <a:pt x="270" y="367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69" name="Google Shape;2013;p48"/>
            <p:cNvSpPr/>
            <p:nvPr/>
          </p:nvSpPr>
          <p:spPr>
            <a:xfrm>
              <a:off x="9307181" y="2319829"/>
              <a:ext cx="25826" cy="25896"/>
            </a:xfrm>
            <a:custGeom>
              <a:avLst/>
              <a:gdLst/>
              <a:ahLst/>
              <a:cxnLst/>
              <a:rect l="l" t="t" r="r" b="b"/>
              <a:pathLst>
                <a:path w="367" h="368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67"/>
                    <a:pt x="183" y="367"/>
                  </a:cubicBezTo>
                  <a:cubicBezTo>
                    <a:pt x="270" y="367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70" name="Google Shape;2014;p48"/>
            <p:cNvSpPr/>
            <p:nvPr/>
          </p:nvSpPr>
          <p:spPr>
            <a:xfrm>
              <a:off x="9380014" y="2319829"/>
              <a:ext cx="25052" cy="2589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71" name="Google Shape;2015;p48"/>
            <p:cNvSpPr/>
            <p:nvPr/>
          </p:nvSpPr>
          <p:spPr>
            <a:xfrm>
              <a:off x="9455873" y="2319829"/>
              <a:ext cx="22026" cy="25896"/>
            </a:xfrm>
            <a:custGeom>
              <a:avLst/>
              <a:gdLst/>
              <a:ahLst/>
              <a:cxnLst/>
              <a:rect l="l" t="t" r="r" b="b"/>
              <a:pathLst>
                <a:path w="313" h="368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67"/>
                    <a:pt x="140" y="367"/>
                  </a:cubicBezTo>
                  <a:cubicBezTo>
                    <a:pt x="227" y="367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72" name="Google Shape;2016;p48"/>
            <p:cNvSpPr/>
            <p:nvPr/>
          </p:nvSpPr>
          <p:spPr>
            <a:xfrm>
              <a:off x="9528706" y="2319829"/>
              <a:ext cx="22026" cy="25896"/>
            </a:xfrm>
            <a:custGeom>
              <a:avLst/>
              <a:gdLst/>
              <a:ahLst/>
              <a:cxnLst/>
              <a:rect l="l" t="t" r="r" b="b"/>
              <a:pathLst>
                <a:path w="313" h="368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4" y="367"/>
                  </a:cubicBezTo>
                  <a:cubicBezTo>
                    <a:pt x="270" y="367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73" name="Google Shape;2017;p48"/>
            <p:cNvSpPr/>
            <p:nvPr/>
          </p:nvSpPr>
          <p:spPr>
            <a:xfrm>
              <a:off x="9601539" y="2319829"/>
              <a:ext cx="25122" cy="25896"/>
            </a:xfrm>
            <a:custGeom>
              <a:avLst/>
              <a:gdLst/>
              <a:ahLst/>
              <a:cxn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74" name="Google Shape;2018;p48"/>
            <p:cNvSpPr/>
            <p:nvPr/>
          </p:nvSpPr>
          <p:spPr>
            <a:xfrm>
              <a:off x="9674373" y="2319829"/>
              <a:ext cx="25122" cy="25896"/>
            </a:xfrm>
            <a:custGeom>
              <a:avLst/>
              <a:gdLst/>
              <a:ahLst/>
              <a:cxn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75" name="Google Shape;2019;p48"/>
            <p:cNvSpPr/>
            <p:nvPr/>
          </p:nvSpPr>
          <p:spPr>
            <a:xfrm>
              <a:off x="9750232" y="2319829"/>
              <a:ext cx="22096" cy="25896"/>
            </a:xfrm>
            <a:custGeom>
              <a:avLst/>
              <a:gdLst/>
              <a:ahLst/>
              <a:cxnLst/>
              <a:rect l="l" t="t" r="r" b="b"/>
              <a:pathLst>
                <a:path w="314" h="368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67"/>
                    <a:pt x="130" y="367"/>
                  </a:cubicBezTo>
                  <a:cubicBezTo>
                    <a:pt x="216" y="367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76" name="Google Shape;2020;p48"/>
            <p:cNvSpPr/>
            <p:nvPr/>
          </p:nvSpPr>
          <p:spPr>
            <a:xfrm>
              <a:off x="9234348" y="2395688"/>
              <a:ext cx="22800" cy="22870"/>
            </a:xfrm>
            <a:custGeom>
              <a:avLst/>
              <a:gdLst/>
              <a:ahLst/>
              <a:cxnLst/>
              <a:rect l="l" t="t" r="r" b="b"/>
              <a:pathLst>
                <a:path w="324" h="325" extrusionOk="0">
                  <a:moveTo>
                    <a:pt x="183" y="1"/>
                  </a:moveTo>
                  <a:cubicBezTo>
                    <a:pt x="54" y="1"/>
                    <a:pt x="0" y="55"/>
                    <a:pt x="0" y="141"/>
                  </a:cubicBezTo>
                  <a:cubicBezTo>
                    <a:pt x="0" y="227"/>
                    <a:pt x="54" y="324"/>
                    <a:pt x="183" y="324"/>
                  </a:cubicBezTo>
                  <a:cubicBezTo>
                    <a:pt x="270" y="324"/>
                    <a:pt x="323" y="227"/>
                    <a:pt x="323" y="141"/>
                  </a:cubicBezTo>
                  <a:cubicBezTo>
                    <a:pt x="323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77" name="Google Shape;2021;p48"/>
            <p:cNvSpPr/>
            <p:nvPr/>
          </p:nvSpPr>
          <p:spPr>
            <a:xfrm>
              <a:off x="9307181" y="2395688"/>
              <a:ext cx="25826" cy="22870"/>
            </a:xfrm>
            <a:custGeom>
              <a:avLst/>
              <a:gdLst/>
              <a:ahLst/>
              <a:cxnLst/>
              <a:rect l="l" t="t" r="r" b="b"/>
              <a:pathLst>
                <a:path w="367" h="325" extrusionOk="0">
                  <a:moveTo>
                    <a:pt x="183" y="1"/>
                  </a:moveTo>
                  <a:cubicBezTo>
                    <a:pt x="97" y="1"/>
                    <a:pt x="0" y="55"/>
                    <a:pt x="0" y="141"/>
                  </a:cubicBezTo>
                  <a:cubicBezTo>
                    <a:pt x="0" y="227"/>
                    <a:pt x="97" y="324"/>
                    <a:pt x="183" y="324"/>
                  </a:cubicBezTo>
                  <a:cubicBezTo>
                    <a:pt x="270" y="324"/>
                    <a:pt x="367" y="227"/>
                    <a:pt x="367" y="141"/>
                  </a:cubicBezTo>
                  <a:cubicBezTo>
                    <a:pt x="367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78" name="Google Shape;2022;p48"/>
            <p:cNvSpPr/>
            <p:nvPr/>
          </p:nvSpPr>
          <p:spPr>
            <a:xfrm>
              <a:off x="9380014" y="2395688"/>
              <a:ext cx="25052" cy="22870"/>
            </a:xfrm>
            <a:custGeom>
              <a:avLst/>
              <a:gdLst/>
              <a:ahLst/>
              <a:cxnLst/>
              <a:rect l="l" t="t" r="r" b="b"/>
              <a:pathLst>
                <a:path w="356" h="325" extrusionOk="0">
                  <a:moveTo>
                    <a:pt x="18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79" name="Google Shape;2023;p48"/>
            <p:cNvSpPr/>
            <p:nvPr/>
          </p:nvSpPr>
          <p:spPr>
            <a:xfrm>
              <a:off x="9455873" y="2395688"/>
              <a:ext cx="22026" cy="22870"/>
            </a:xfrm>
            <a:custGeom>
              <a:avLst/>
              <a:gdLst/>
              <a:ahLst/>
              <a:cxnLst/>
              <a:rect l="l" t="t" r="r" b="b"/>
              <a:pathLst>
                <a:path w="313" h="325" extrusionOk="0">
                  <a:moveTo>
                    <a:pt x="140" y="1"/>
                  </a:moveTo>
                  <a:cubicBezTo>
                    <a:pt x="43" y="1"/>
                    <a:pt x="0" y="55"/>
                    <a:pt x="0" y="141"/>
                  </a:cubicBezTo>
                  <a:cubicBezTo>
                    <a:pt x="0" y="227"/>
                    <a:pt x="43" y="324"/>
                    <a:pt x="140" y="324"/>
                  </a:cubicBezTo>
                  <a:cubicBezTo>
                    <a:pt x="227" y="324"/>
                    <a:pt x="313" y="227"/>
                    <a:pt x="313" y="141"/>
                  </a:cubicBezTo>
                  <a:cubicBezTo>
                    <a:pt x="313" y="55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80" name="Google Shape;2024;p48"/>
            <p:cNvSpPr/>
            <p:nvPr/>
          </p:nvSpPr>
          <p:spPr>
            <a:xfrm>
              <a:off x="9528706" y="2395688"/>
              <a:ext cx="22026" cy="22870"/>
            </a:xfrm>
            <a:custGeom>
              <a:avLst/>
              <a:gdLst/>
              <a:ahLst/>
              <a:cxnLst/>
              <a:rect l="l" t="t" r="r" b="b"/>
              <a:pathLst>
                <a:path w="313" h="325" extrusionOk="0">
                  <a:moveTo>
                    <a:pt x="184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4" y="324"/>
                  </a:cubicBezTo>
                  <a:cubicBezTo>
                    <a:pt x="270" y="324"/>
                    <a:pt x="313" y="227"/>
                    <a:pt x="313" y="141"/>
                  </a:cubicBezTo>
                  <a:cubicBezTo>
                    <a:pt x="313" y="55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81" name="Google Shape;2025;p48"/>
            <p:cNvSpPr/>
            <p:nvPr/>
          </p:nvSpPr>
          <p:spPr>
            <a:xfrm>
              <a:off x="9601539" y="2395688"/>
              <a:ext cx="25122" cy="22870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82" name="Google Shape;2026;p48"/>
            <p:cNvSpPr/>
            <p:nvPr/>
          </p:nvSpPr>
          <p:spPr>
            <a:xfrm>
              <a:off x="9674373" y="2395688"/>
              <a:ext cx="25122" cy="22870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7" y="1"/>
                    <a:pt x="0" y="55"/>
                    <a:pt x="0" y="141"/>
                  </a:cubicBezTo>
                  <a:cubicBezTo>
                    <a:pt x="0" y="227"/>
                    <a:pt x="87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83" name="Google Shape;2027;p48"/>
            <p:cNvSpPr/>
            <p:nvPr/>
          </p:nvSpPr>
          <p:spPr>
            <a:xfrm>
              <a:off x="9750232" y="2395688"/>
              <a:ext cx="22096" cy="22870"/>
            </a:xfrm>
            <a:custGeom>
              <a:avLst/>
              <a:gdLst/>
              <a:ahLst/>
              <a:cxnLst/>
              <a:rect l="l" t="t" r="r" b="b"/>
              <a:pathLst>
                <a:path w="314" h="325" extrusionOk="0">
                  <a:moveTo>
                    <a:pt x="130" y="1"/>
                  </a:moveTo>
                  <a:cubicBezTo>
                    <a:pt x="44" y="1"/>
                    <a:pt x="0" y="55"/>
                    <a:pt x="0" y="141"/>
                  </a:cubicBezTo>
                  <a:cubicBezTo>
                    <a:pt x="0" y="227"/>
                    <a:pt x="44" y="324"/>
                    <a:pt x="130" y="324"/>
                  </a:cubicBezTo>
                  <a:cubicBezTo>
                    <a:pt x="216" y="324"/>
                    <a:pt x="313" y="227"/>
                    <a:pt x="313" y="141"/>
                  </a:cubicBezTo>
                  <a:cubicBezTo>
                    <a:pt x="313" y="55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84" name="Google Shape;2028;p48"/>
            <p:cNvSpPr/>
            <p:nvPr/>
          </p:nvSpPr>
          <p:spPr>
            <a:xfrm>
              <a:off x="9234348" y="2468521"/>
              <a:ext cx="22800" cy="22096"/>
            </a:xfrm>
            <a:custGeom>
              <a:avLst/>
              <a:gdLst/>
              <a:ahLst/>
              <a:cxn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85" name="Google Shape;2029;p48"/>
            <p:cNvSpPr/>
            <p:nvPr/>
          </p:nvSpPr>
          <p:spPr>
            <a:xfrm>
              <a:off x="9307181" y="2468521"/>
              <a:ext cx="25826" cy="22096"/>
            </a:xfrm>
            <a:custGeom>
              <a:avLst/>
              <a:gdLst/>
              <a:ahLst/>
              <a:cxn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86" name="Google Shape;2030;p48"/>
            <p:cNvSpPr/>
            <p:nvPr/>
          </p:nvSpPr>
          <p:spPr>
            <a:xfrm>
              <a:off x="9380014" y="2468521"/>
              <a:ext cx="25052" cy="22096"/>
            </a:xfrm>
            <a:custGeom>
              <a:avLst/>
              <a:gdLst/>
              <a:ahLst/>
              <a:cxn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87" name="Google Shape;2031;p48"/>
            <p:cNvSpPr/>
            <p:nvPr/>
          </p:nvSpPr>
          <p:spPr>
            <a:xfrm>
              <a:off x="9455873" y="2468521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88" name="Google Shape;2032;p48"/>
            <p:cNvSpPr/>
            <p:nvPr/>
          </p:nvSpPr>
          <p:spPr>
            <a:xfrm>
              <a:off x="9528706" y="2468521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89" name="Google Shape;2033;p48"/>
            <p:cNvSpPr/>
            <p:nvPr/>
          </p:nvSpPr>
          <p:spPr>
            <a:xfrm>
              <a:off x="9601539" y="2468521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90" name="Google Shape;2034;p48"/>
            <p:cNvSpPr/>
            <p:nvPr/>
          </p:nvSpPr>
          <p:spPr>
            <a:xfrm>
              <a:off x="9674373" y="2468521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91" name="Google Shape;2035;p48"/>
            <p:cNvSpPr/>
            <p:nvPr/>
          </p:nvSpPr>
          <p:spPr>
            <a:xfrm>
              <a:off x="9750232" y="2468521"/>
              <a:ext cx="22096" cy="22096"/>
            </a:xfrm>
            <a:custGeom>
              <a:avLst/>
              <a:gdLst/>
              <a:ahLst/>
              <a:cxn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92" name="Google Shape;2036;p48"/>
            <p:cNvSpPr/>
            <p:nvPr/>
          </p:nvSpPr>
          <p:spPr>
            <a:xfrm>
              <a:off x="9234348" y="2541354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93" name="Google Shape;2037;p48"/>
            <p:cNvSpPr/>
            <p:nvPr/>
          </p:nvSpPr>
          <p:spPr>
            <a:xfrm>
              <a:off x="9307181" y="2541354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94" name="Google Shape;2038;p48"/>
            <p:cNvSpPr/>
            <p:nvPr/>
          </p:nvSpPr>
          <p:spPr>
            <a:xfrm>
              <a:off x="9380014" y="2541354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95" name="Google Shape;2039;p48"/>
            <p:cNvSpPr/>
            <p:nvPr/>
          </p:nvSpPr>
          <p:spPr>
            <a:xfrm>
              <a:off x="9455873" y="2541354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96" name="Google Shape;2040;p48"/>
            <p:cNvSpPr/>
            <p:nvPr/>
          </p:nvSpPr>
          <p:spPr>
            <a:xfrm>
              <a:off x="9528706" y="2541354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97" name="Google Shape;2041;p48"/>
            <p:cNvSpPr/>
            <p:nvPr/>
          </p:nvSpPr>
          <p:spPr>
            <a:xfrm>
              <a:off x="9601539" y="2541354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98" name="Google Shape;2042;p48"/>
            <p:cNvSpPr/>
            <p:nvPr/>
          </p:nvSpPr>
          <p:spPr>
            <a:xfrm>
              <a:off x="9674373" y="2541354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99" name="Google Shape;2043;p48"/>
            <p:cNvSpPr/>
            <p:nvPr/>
          </p:nvSpPr>
          <p:spPr>
            <a:xfrm>
              <a:off x="9750232" y="2541354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00" name="Google Shape;2044;p48"/>
            <p:cNvSpPr/>
            <p:nvPr/>
          </p:nvSpPr>
          <p:spPr>
            <a:xfrm>
              <a:off x="9234348" y="2614187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01" name="Google Shape;2045;p48"/>
            <p:cNvSpPr/>
            <p:nvPr/>
          </p:nvSpPr>
          <p:spPr>
            <a:xfrm>
              <a:off x="9307181" y="2614187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02" name="Google Shape;2046;p48"/>
            <p:cNvSpPr/>
            <p:nvPr/>
          </p:nvSpPr>
          <p:spPr>
            <a:xfrm>
              <a:off x="9380014" y="2614187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03" name="Google Shape;2047;p48"/>
            <p:cNvSpPr/>
            <p:nvPr/>
          </p:nvSpPr>
          <p:spPr>
            <a:xfrm>
              <a:off x="9455873" y="2614187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04" name="Google Shape;2048;p48"/>
            <p:cNvSpPr/>
            <p:nvPr/>
          </p:nvSpPr>
          <p:spPr>
            <a:xfrm>
              <a:off x="9528706" y="2614187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05" name="Google Shape;2049;p48"/>
            <p:cNvSpPr/>
            <p:nvPr/>
          </p:nvSpPr>
          <p:spPr>
            <a:xfrm>
              <a:off x="9601539" y="2614187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06" name="Google Shape;2050;p48"/>
            <p:cNvSpPr/>
            <p:nvPr/>
          </p:nvSpPr>
          <p:spPr>
            <a:xfrm>
              <a:off x="9674373" y="2614187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07" name="Google Shape;2051;p48"/>
            <p:cNvSpPr/>
            <p:nvPr/>
          </p:nvSpPr>
          <p:spPr>
            <a:xfrm>
              <a:off x="9750232" y="2614187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08" name="Google Shape;2052;p48"/>
            <p:cNvSpPr/>
            <p:nvPr/>
          </p:nvSpPr>
          <p:spPr>
            <a:xfrm>
              <a:off x="9234348" y="2690046"/>
              <a:ext cx="22800" cy="22096"/>
            </a:xfrm>
            <a:custGeom>
              <a:avLst/>
              <a:gdLst/>
              <a:ahLst/>
              <a:cxn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44"/>
                    <a:pt x="0" y="130"/>
                  </a:cubicBezTo>
                  <a:cubicBezTo>
                    <a:pt x="0" y="270"/>
                    <a:pt x="54" y="314"/>
                    <a:pt x="183" y="314"/>
                  </a:cubicBezTo>
                  <a:cubicBezTo>
                    <a:pt x="270" y="314"/>
                    <a:pt x="323" y="270"/>
                    <a:pt x="323" y="130"/>
                  </a:cubicBezTo>
                  <a:cubicBezTo>
                    <a:pt x="323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09" name="Google Shape;2053;p48"/>
            <p:cNvSpPr/>
            <p:nvPr/>
          </p:nvSpPr>
          <p:spPr>
            <a:xfrm>
              <a:off x="9307181" y="2690046"/>
              <a:ext cx="25826" cy="22096"/>
            </a:xfrm>
            <a:custGeom>
              <a:avLst/>
              <a:gdLst/>
              <a:ahLst/>
              <a:cxn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44"/>
                    <a:pt x="0" y="130"/>
                  </a:cubicBezTo>
                  <a:cubicBezTo>
                    <a:pt x="0" y="270"/>
                    <a:pt x="97" y="314"/>
                    <a:pt x="183" y="314"/>
                  </a:cubicBezTo>
                  <a:cubicBezTo>
                    <a:pt x="270" y="314"/>
                    <a:pt x="367" y="270"/>
                    <a:pt x="367" y="130"/>
                  </a:cubicBezTo>
                  <a:cubicBezTo>
                    <a:pt x="367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10" name="Google Shape;2054;p48"/>
            <p:cNvSpPr/>
            <p:nvPr/>
          </p:nvSpPr>
          <p:spPr>
            <a:xfrm>
              <a:off x="9380014" y="2690046"/>
              <a:ext cx="25052" cy="22096"/>
            </a:xfrm>
            <a:custGeom>
              <a:avLst/>
              <a:gdLst/>
              <a:ahLst/>
              <a:cxn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11" name="Google Shape;2055;p48"/>
            <p:cNvSpPr/>
            <p:nvPr/>
          </p:nvSpPr>
          <p:spPr>
            <a:xfrm>
              <a:off x="9455873" y="2690046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44"/>
                    <a:pt x="0" y="130"/>
                  </a:cubicBezTo>
                  <a:cubicBezTo>
                    <a:pt x="0" y="270"/>
                    <a:pt x="43" y="314"/>
                    <a:pt x="140" y="314"/>
                  </a:cubicBezTo>
                  <a:cubicBezTo>
                    <a:pt x="227" y="314"/>
                    <a:pt x="313" y="270"/>
                    <a:pt x="313" y="130"/>
                  </a:cubicBezTo>
                  <a:cubicBezTo>
                    <a:pt x="313" y="44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12" name="Google Shape;2056;p48"/>
            <p:cNvSpPr/>
            <p:nvPr/>
          </p:nvSpPr>
          <p:spPr>
            <a:xfrm>
              <a:off x="9528706" y="2690046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4" y="314"/>
                  </a:cubicBezTo>
                  <a:cubicBezTo>
                    <a:pt x="270" y="314"/>
                    <a:pt x="313" y="270"/>
                    <a:pt x="313" y="130"/>
                  </a:cubicBezTo>
                  <a:cubicBezTo>
                    <a:pt x="313" y="44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13" name="Google Shape;2057;p48"/>
            <p:cNvSpPr/>
            <p:nvPr/>
          </p:nvSpPr>
          <p:spPr>
            <a:xfrm>
              <a:off x="9601539" y="2690046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14" name="Google Shape;2058;p48"/>
            <p:cNvSpPr/>
            <p:nvPr/>
          </p:nvSpPr>
          <p:spPr>
            <a:xfrm>
              <a:off x="9674373" y="2690046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44"/>
                    <a:pt x="0" y="130"/>
                  </a:cubicBezTo>
                  <a:cubicBezTo>
                    <a:pt x="0" y="270"/>
                    <a:pt x="87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15" name="Google Shape;2059;p48"/>
            <p:cNvSpPr/>
            <p:nvPr/>
          </p:nvSpPr>
          <p:spPr>
            <a:xfrm>
              <a:off x="9750232" y="2690046"/>
              <a:ext cx="22096" cy="22096"/>
            </a:xfrm>
            <a:custGeom>
              <a:avLst/>
              <a:gdLst/>
              <a:ahLst/>
              <a:cxn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44"/>
                    <a:pt x="0" y="130"/>
                  </a:cubicBezTo>
                  <a:cubicBezTo>
                    <a:pt x="0" y="270"/>
                    <a:pt x="44" y="314"/>
                    <a:pt x="130" y="314"/>
                  </a:cubicBezTo>
                  <a:cubicBezTo>
                    <a:pt x="216" y="314"/>
                    <a:pt x="313" y="270"/>
                    <a:pt x="313" y="130"/>
                  </a:cubicBezTo>
                  <a:cubicBezTo>
                    <a:pt x="313" y="44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97159" name="Picture 73"/>
          <p:cNvPicPr>
            <a:picLocks noChangeAspect="1"/>
          </p:cNvPicPr>
          <p:nvPr/>
        </p:nvPicPr>
        <p:blipFill rotWithShape="1">
          <a:blip r:embed="rId3"/>
          <a:srcRect l="5116" t="4801" r="4032" b="4567"/>
          <a:stretch>
            <a:fillRect/>
          </a:stretch>
        </p:blipFill>
        <p:spPr>
          <a:xfrm>
            <a:off x="6417514" y="37212"/>
            <a:ext cx="958129" cy="915926"/>
          </a:xfrm>
          <a:prstGeom prst="flowChartConnector">
            <a:avLst/>
          </a:prstGeom>
          <a:ln>
            <a:noFill/>
          </a:ln>
          <a:effectLst/>
        </p:spPr>
      </p:pic>
      <p:sp>
        <p:nvSpPr>
          <p:cNvPr id="1049216" name="Rectangle 5"/>
          <p:cNvSpPr/>
          <p:nvPr/>
        </p:nvSpPr>
        <p:spPr>
          <a:xfrm>
            <a:off x="715657" y="1707654"/>
            <a:ext cx="3878108" cy="10081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217" name="Flowchart: Magnetic Disk 75"/>
          <p:cNvSpPr/>
          <p:nvPr/>
        </p:nvSpPr>
        <p:spPr>
          <a:xfrm>
            <a:off x="827584" y="1815666"/>
            <a:ext cx="504056" cy="792088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218" name="TextBox 76"/>
          <p:cNvSpPr txBox="1"/>
          <p:nvPr/>
        </p:nvSpPr>
        <p:spPr>
          <a:xfrm>
            <a:off x="845311" y="2139702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dirty="0" smtClean="0">
                <a:latin typeface="Arial Black" pitchFamily="34" charset="0"/>
              </a:rPr>
              <a:t>01</a:t>
            </a:r>
            <a:endParaRPr lang="en-US" sz="1600" dirty="0">
              <a:latin typeface="Arial Black" pitchFamily="34" charset="0"/>
            </a:endParaRPr>
          </a:p>
        </p:txBody>
      </p:sp>
      <p:sp>
        <p:nvSpPr>
          <p:cNvPr id="1049219" name="TextBox 77"/>
          <p:cNvSpPr txBox="1"/>
          <p:nvPr/>
        </p:nvSpPr>
        <p:spPr>
          <a:xfrm>
            <a:off x="1691680" y="209293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800" dirty="0" smtClean="0">
                <a:latin typeface="Arial Black" pitchFamily="34" charset="0"/>
              </a:rPr>
              <a:t>NUMPY</a:t>
            </a:r>
            <a:endParaRPr lang="en-US" sz="1800" dirty="0">
              <a:latin typeface="Arial Black" pitchFamily="34" charset="0"/>
            </a:endParaRPr>
          </a:p>
        </p:txBody>
      </p:sp>
      <p:sp>
        <p:nvSpPr>
          <p:cNvPr id="1049220" name="Flowchart: Punched Tape 78"/>
          <p:cNvSpPr/>
          <p:nvPr/>
        </p:nvSpPr>
        <p:spPr>
          <a:xfrm>
            <a:off x="728143" y="3291830"/>
            <a:ext cx="3878108" cy="1296144"/>
          </a:xfrm>
          <a:prstGeom prst="flowChartPunchedTape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221" name="TextBox 79"/>
          <p:cNvSpPr txBox="1"/>
          <p:nvPr/>
        </p:nvSpPr>
        <p:spPr>
          <a:xfrm>
            <a:off x="936328" y="3651870"/>
            <a:ext cx="3622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id-ID" sz="2000" dirty="0" smtClean="0">
                <a:latin typeface="Algerian" pitchFamily="82" charset="0"/>
              </a:rPr>
              <a:t>INTRODUCTION NUMPY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id-ID" sz="2000" dirty="0" smtClean="0">
                <a:latin typeface="Algerian" pitchFamily="82" charset="0"/>
              </a:rPr>
              <a:t>NUMPY ARRAYS</a:t>
            </a:r>
            <a:endParaRPr lang="en-US" sz="2000" dirty="0">
              <a:latin typeface="Algerian" pitchFamily="82" charset="0"/>
            </a:endParaRPr>
          </a:p>
        </p:txBody>
      </p:sp>
      <p:pic>
        <p:nvPicPr>
          <p:cNvPr id="75" name="image2.png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46015" y="35238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Picture 2" descr="C:\Users\tiocs\OneDrive\Gambar\Screenshot\Screenshot (68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339502"/>
            <a:ext cx="8928992" cy="4711262"/>
          </a:xfrm>
          <a:prstGeom prst="rect">
            <a:avLst/>
          </a:prstGeom>
          <a:noFill/>
        </p:spPr>
      </p:pic>
      <p:sp>
        <p:nvSpPr>
          <p:cNvPr id="3" name="Rectangle 8"/>
          <p:cNvSpPr/>
          <p:nvPr/>
        </p:nvSpPr>
        <p:spPr>
          <a:xfrm>
            <a:off x="6444208" y="339502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9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44208" y="320993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10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3950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80541" y="293330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Picture 2" descr="C:\Users\tiocs\OneDrive\Gambar\Screenshot\Screenshot (69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339502"/>
            <a:ext cx="8928992" cy="4680520"/>
          </a:xfrm>
          <a:prstGeom prst="rect">
            <a:avLst/>
          </a:prstGeom>
          <a:noFill/>
        </p:spPr>
      </p:pic>
      <p:sp>
        <p:nvSpPr>
          <p:cNvPr id="3" name="Rectangle 8"/>
          <p:cNvSpPr/>
          <p:nvPr/>
        </p:nvSpPr>
        <p:spPr>
          <a:xfrm>
            <a:off x="6444208" y="339502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9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44208" y="320993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10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3950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80541" y="293330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Picture 2" descr="C:\Users\tiocs\OneDrive\Gambar\Screenshot\Screenshot (70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512" y="411510"/>
            <a:ext cx="8856984" cy="4608512"/>
          </a:xfrm>
          <a:prstGeom prst="rect">
            <a:avLst/>
          </a:prstGeom>
          <a:noFill/>
        </p:spPr>
      </p:pic>
      <p:sp>
        <p:nvSpPr>
          <p:cNvPr id="3" name="Rectangle 8"/>
          <p:cNvSpPr/>
          <p:nvPr/>
        </p:nvSpPr>
        <p:spPr>
          <a:xfrm>
            <a:off x="6444208" y="339502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9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44208" y="320993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10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3950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80541" y="293330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Picture 1" descr="Description: C:\Users\Ahnaf Fattan Safaraz\Pictures\UNPAM LOGO.png"/>
          <p:cNvPicPr>
            <a:picLocks/>
          </p:cNvPicPr>
          <p:nvPr/>
        </p:nvPicPr>
        <p:blipFill>
          <a:blip r:embed="rId2"/>
          <a:srcRect l="6236" t="4660" r="6073" b="4858"/>
          <a:stretch>
            <a:fillRect/>
          </a:stretch>
        </p:blipFill>
        <p:spPr bwMode="auto">
          <a:xfrm>
            <a:off x="5878108" y="123478"/>
            <a:ext cx="864096" cy="8826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" name="Google Shape;1995;p48"/>
          <p:cNvGrpSpPr/>
          <p:nvPr/>
        </p:nvGrpSpPr>
        <p:grpSpPr>
          <a:xfrm>
            <a:off x="5005292" y="774567"/>
            <a:ext cx="802052" cy="537206"/>
            <a:chOff x="9234348" y="2174936"/>
            <a:chExt cx="537980" cy="537206"/>
          </a:xfrm>
        </p:grpSpPr>
        <p:sp>
          <p:nvSpPr>
            <p:cNvPr id="1049222" name="Google Shape;1996;p48"/>
            <p:cNvSpPr/>
            <p:nvPr/>
          </p:nvSpPr>
          <p:spPr>
            <a:xfrm>
              <a:off x="9234348" y="2174936"/>
              <a:ext cx="22800" cy="22026"/>
            </a:xfrm>
            <a:custGeom>
              <a:avLst/>
              <a:gdLst/>
              <a:ahLst/>
              <a:cxnLst/>
              <a:rect l="l" t="t" r="r" b="b"/>
              <a:pathLst>
                <a:path w="324" h="313" extrusionOk="0">
                  <a:moveTo>
                    <a:pt x="183" y="0"/>
                  </a:moveTo>
                  <a:cubicBezTo>
                    <a:pt x="54" y="0"/>
                    <a:pt x="0" y="43"/>
                    <a:pt x="0" y="173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73"/>
                  </a:cubicBezTo>
                  <a:cubicBezTo>
                    <a:pt x="323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23" name="Google Shape;1997;p48"/>
            <p:cNvSpPr/>
            <p:nvPr/>
          </p:nvSpPr>
          <p:spPr>
            <a:xfrm>
              <a:off x="9307181" y="2174936"/>
              <a:ext cx="25826" cy="22026"/>
            </a:xfrm>
            <a:custGeom>
              <a:avLst/>
              <a:gdLst/>
              <a:ahLst/>
              <a:cxnLst/>
              <a:rect l="l" t="t" r="r" b="b"/>
              <a:pathLst>
                <a:path w="367" h="313" extrusionOk="0">
                  <a:moveTo>
                    <a:pt x="183" y="0"/>
                  </a:moveTo>
                  <a:cubicBezTo>
                    <a:pt x="97" y="0"/>
                    <a:pt x="0" y="43"/>
                    <a:pt x="0" y="173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73"/>
                  </a:cubicBezTo>
                  <a:cubicBezTo>
                    <a:pt x="367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24" name="Google Shape;1998;p48"/>
            <p:cNvSpPr/>
            <p:nvPr/>
          </p:nvSpPr>
          <p:spPr>
            <a:xfrm>
              <a:off x="9380014" y="2174936"/>
              <a:ext cx="25052" cy="22026"/>
            </a:xfrm>
            <a:custGeom>
              <a:avLst/>
              <a:gdLst/>
              <a:ahLst/>
              <a:cxnLst/>
              <a:rect l="l" t="t" r="r" b="b"/>
              <a:pathLst>
                <a:path w="356" h="313" extrusionOk="0">
                  <a:moveTo>
                    <a:pt x="18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25" name="Google Shape;1999;p48"/>
            <p:cNvSpPr/>
            <p:nvPr/>
          </p:nvSpPr>
          <p:spPr>
            <a:xfrm>
              <a:off x="9455873" y="2174936"/>
              <a:ext cx="22026" cy="22026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140" y="0"/>
                  </a:moveTo>
                  <a:cubicBezTo>
                    <a:pt x="43" y="0"/>
                    <a:pt x="0" y="43"/>
                    <a:pt x="0" y="173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73"/>
                  </a:cubicBezTo>
                  <a:cubicBezTo>
                    <a:pt x="313" y="43"/>
                    <a:pt x="227" y="0"/>
                    <a:pt x="14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26" name="Google Shape;2000;p48"/>
            <p:cNvSpPr/>
            <p:nvPr/>
          </p:nvSpPr>
          <p:spPr>
            <a:xfrm>
              <a:off x="9528706" y="2174936"/>
              <a:ext cx="22026" cy="22026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184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73"/>
                  </a:cubicBezTo>
                  <a:cubicBezTo>
                    <a:pt x="313" y="43"/>
                    <a:pt x="270" y="0"/>
                    <a:pt x="184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27" name="Google Shape;2001;p48"/>
            <p:cNvSpPr/>
            <p:nvPr/>
          </p:nvSpPr>
          <p:spPr>
            <a:xfrm>
              <a:off x="9601539" y="2174936"/>
              <a:ext cx="25122" cy="22026"/>
            </a:xfrm>
            <a:custGeom>
              <a:avLst/>
              <a:gdLst/>
              <a:ahLst/>
              <a:cxn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28" name="Google Shape;2002;p48"/>
            <p:cNvSpPr/>
            <p:nvPr/>
          </p:nvSpPr>
          <p:spPr>
            <a:xfrm>
              <a:off x="9674373" y="2174936"/>
              <a:ext cx="25122" cy="22026"/>
            </a:xfrm>
            <a:custGeom>
              <a:avLst/>
              <a:gdLst/>
              <a:ahLst/>
              <a:cxn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7" y="0"/>
                    <a:pt x="0" y="43"/>
                    <a:pt x="0" y="173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29" name="Google Shape;2003;p48"/>
            <p:cNvSpPr/>
            <p:nvPr/>
          </p:nvSpPr>
          <p:spPr>
            <a:xfrm>
              <a:off x="9750232" y="2174936"/>
              <a:ext cx="22096" cy="22026"/>
            </a:xfrm>
            <a:custGeom>
              <a:avLst/>
              <a:gdLst/>
              <a:ahLst/>
              <a:cxnLst/>
              <a:rect l="l" t="t" r="r" b="b"/>
              <a:pathLst>
                <a:path w="314" h="313" extrusionOk="0">
                  <a:moveTo>
                    <a:pt x="130" y="0"/>
                  </a:moveTo>
                  <a:cubicBezTo>
                    <a:pt x="44" y="0"/>
                    <a:pt x="0" y="43"/>
                    <a:pt x="0" y="173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73"/>
                  </a:cubicBezTo>
                  <a:cubicBezTo>
                    <a:pt x="313" y="43"/>
                    <a:pt x="216" y="0"/>
                    <a:pt x="13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30" name="Google Shape;2004;p48"/>
            <p:cNvSpPr/>
            <p:nvPr/>
          </p:nvSpPr>
          <p:spPr>
            <a:xfrm>
              <a:off x="9234348" y="2247769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0"/>
                  </a:moveTo>
                  <a:cubicBezTo>
                    <a:pt x="54" y="0"/>
                    <a:pt x="0" y="87"/>
                    <a:pt x="0" y="173"/>
                  </a:cubicBezTo>
                  <a:cubicBezTo>
                    <a:pt x="0" y="270"/>
                    <a:pt x="54" y="356"/>
                    <a:pt x="183" y="356"/>
                  </a:cubicBezTo>
                  <a:cubicBezTo>
                    <a:pt x="270" y="356"/>
                    <a:pt x="323" y="270"/>
                    <a:pt x="323" y="173"/>
                  </a:cubicBezTo>
                  <a:cubicBezTo>
                    <a:pt x="323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31" name="Google Shape;2005;p48"/>
            <p:cNvSpPr/>
            <p:nvPr/>
          </p:nvSpPr>
          <p:spPr>
            <a:xfrm>
              <a:off x="9307181" y="2247769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0"/>
                  </a:moveTo>
                  <a:cubicBezTo>
                    <a:pt x="97" y="0"/>
                    <a:pt x="0" y="87"/>
                    <a:pt x="0" y="173"/>
                  </a:cubicBezTo>
                  <a:cubicBezTo>
                    <a:pt x="0" y="270"/>
                    <a:pt x="97" y="356"/>
                    <a:pt x="183" y="356"/>
                  </a:cubicBezTo>
                  <a:cubicBezTo>
                    <a:pt x="270" y="356"/>
                    <a:pt x="367" y="270"/>
                    <a:pt x="367" y="173"/>
                  </a:cubicBezTo>
                  <a:cubicBezTo>
                    <a:pt x="367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32" name="Google Shape;2006;p48"/>
            <p:cNvSpPr/>
            <p:nvPr/>
          </p:nvSpPr>
          <p:spPr>
            <a:xfrm>
              <a:off x="9380014" y="2247769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33" name="Google Shape;2007;p48"/>
            <p:cNvSpPr/>
            <p:nvPr/>
          </p:nvSpPr>
          <p:spPr>
            <a:xfrm>
              <a:off x="9455873" y="2247769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0"/>
                  </a:moveTo>
                  <a:cubicBezTo>
                    <a:pt x="43" y="0"/>
                    <a:pt x="0" y="87"/>
                    <a:pt x="0" y="173"/>
                  </a:cubicBezTo>
                  <a:cubicBezTo>
                    <a:pt x="0" y="270"/>
                    <a:pt x="43" y="356"/>
                    <a:pt x="140" y="356"/>
                  </a:cubicBezTo>
                  <a:cubicBezTo>
                    <a:pt x="227" y="356"/>
                    <a:pt x="313" y="270"/>
                    <a:pt x="313" y="173"/>
                  </a:cubicBezTo>
                  <a:cubicBezTo>
                    <a:pt x="313" y="87"/>
                    <a:pt x="227" y="0"/>
                    <a:pt x="14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34" name="Google Shape;2008;p48"/>
            <p:cNvSpPr/>
            <p:nvPr/>
          </p:nvSpPr>
          <p:spPr>
            <a:xfrm>
              <a:off x="9528706" y="2247769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4" y="356"/>
                  </a:cubicBezTo>
                  <a:cubicBezTo>
                    <a:pt x="270" y="356"/>
                    <a:pt x="313" y="270"/>
                    <a:pt x="313" y="173"/>
                  </a:cubicBezTo>
                  <a:cubicBezTo>
                    <a:pt x="313" y="87"/>
                    <a:pt x="270" y="0"/>
                    <a:pt x="184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35" name="Google Shape;2009;p48"/>
            <p:cNvSpPr/>
            <p:nvPr/>
          </p:nvSpPr>
          <p:spPr>
            <a:xfrm>
              <a:off x="9601539" y="2247769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36" name="Google Shape;2010;p48"/>
            <p:cNvSpPr/>
            <p:nvPr/>
          </p:nvSpPr>
          <p:spPr>
            <a:xfrm>
              <a:off x="9674373" y="2247769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7" y="0"/>
                    <a:pt x="0" y="87"/>
                    <a:pt x="0" y="173"/>
                  </a:cubicBezTo>
                  <a:cubicBezTo>
                    <a:pt x="0" y="270"/>
                    <a:pt x="87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37" name="Google Shape;2011;p48"/>
            <p:cNvSpPr/>
            <p:nvPr/>
          </p:nvSpPr>
          <p:spPr>
            <a:xfrm>
              <a:off x="9750232" y="2247769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0"/>
                  </a:moveTo>
                  <a:cubicBezTo>
                    <a:pt x="44" y="0"/>
                    <a:pt x="0" y="87"/>
                    <a:pt x="0" y="173"/>
                  </a:cubicBezTo>
                  <a:cubicBezTo>
                    <a:pt x="0" y="270"/>
                    <a:pt x="44" y="356"/>
                    <a:pt x="130" y="356"/>
                  </a:cubicBezTo>
                  <a:cubicBezTo>
                    <a:pt x="216" y="356"/>
                    <a:pt x="313" y="270"/>
                    <a:pt x="313" y="173"/>
                  </a:cubicBezTo>
                  <a:cubicBezTo>
                    <a:pt x="313" y="87"/>
                    <a:pt x="216" y="0"/>
                    <a:pt x="13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38" name="Google Shape;2012;p48"/>
            <p:cNvSpPr/>
            <p:nvPr/>
          </p:nvSpPr>
          <p:spPr>
            <a:xfrm>
              <a:off x="9234348" y="2319829"/>
              <a:ext cx="22800" cy="25896"/>
            </a:xfrm>
            <a:custGeom>
              <a:avLst/>
              <a:gdLst/>
              <a:ahLst/>
              <a:cxnLst/>
              <a:rect l="l" t="t" r="r" b="b"/>
              <a:pathLst>
                <a:path w="324" h="368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67"/>
                    <a:pt x="183" y="367"/>
                  </a:cubicBezTo>
                  <a:cubicBezTo>
                    <a:pt x="270" y="367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39" name="Google Shape;2013;p48"/>
            <p:cNvSpPr/>
            <p:nvPr/>
          </p:nvSpPr>
          <p:spPr>
            <a:xfrm>
              <a:off x="9307181" y="2319829"/>
              <a:ext cx="25826" cy="25896"/>
            </a:xfrm>
            <a:custGeom>
              <a:avLst/>
              <a:gdLst/>
              <a:ahLst/>
              <a:cxnLst/>
              <a:rect l="l" t="t" r="r" b="b"/>
              <a:pathLst>
                <a:path w="367" h="368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67"/>
                    <a:pt x="183" y="367"/>
                  </a:cubicBezTo>
                  <a:cubicBezTo>
                    <a:pt x="270" y="367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40" name="Google Shape;2014;p48"/>
            <p:cNvSpPr/>
            <p:nvPr/>
          </p:nvSpPr>
          <p:spPr>
            <a:xfrm>
              <a:off x="9380014" y="2319829"/>
              <a:ext cx="25052" cy="2589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41" name="Google Shape;2015;p48"/>
            <p:cNvSpPr/>
            <p:nvPr/>
          </p:nvSpPr>
          <p:spPr>
            <a:xfrm>
              <a:off x="9455873" y="2319829"/>
              <a:ext cx="22026" cy="25896"/>
            </a:xfrm>
            <a:custGeom>
              <a:avLst/>
              <a:gdLst/>
              <a:ahLst/>
              <a:cxnLst/>
              <a:rect l="l" t="t" r="r" b="b"/>
              <a:pathLst>
                <a:path w="313" h="368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67"/>
                    <a:pt x="140" y="367"/>
                  </a:cubicBezTo>
                  <a:cubicBezTo>
                    <a:pt x="227" y="367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42" name="Google Shape;2016;p48"/>
            <p:cNvSpPr/>
            <p:nvPr/>
          </p:nvSpPr>
          <p:spPr>
            <a:xfrm>
              <a:off x="9528706" y="2319829"/>
              <a:ext cx="22026" cy="25896"/>
            </a:xfrm>
            <a:custGeom>
              <a:avLst/>
              <a:gdLst/>
              <a:ahLst/>
              <a:cxnLst/>
              <a:rect l="l" t="t" r="r" b="b"/>
              <a:pathLst>
                <a:path w="313" h="368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4" y="367"/>
                  </a:cubicBezTo>
                  <a:cubicBezTo>
                    <a:pt x="270" y="367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43" name="Google Shape;2017;p48"/>
            <p:cNvSpPr/>
            <p:nvPr/>
          </p:nvSpPr>
          <p:spPr>
            <a:xfrm>
              <a:off x="9601539" y="2319829"/>
              <a:ext cx="25122" cy="25896"/>
            </a:xfrm>
            <a:custGeom>
              <a:avLst/>
              <a:gdLst/>
              <a:ahLst/>
              <a:cxn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44" name="Google Shape;2018;p48"/>
            <p:cNvSpPr/>
            <p:nvPr/>
          </p:nvSpPr>
          <p:spPr>
            <a:xfrm>
              <a:off x="9674373" y="2319829"/>
              <a:ext cx="25122" cy="25896"/>
            </a:xfrm>
            <a:custGeom>
              <a:avLst/>
              <a:gdLst/>
              <a:ahLst/>
              <a:cxn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45" name="Google Shape;2019;p48"/>
            <p:cNvSpPr/>
            <p:nvPr/>
          </p:nvSpPr>
          <p:spPr>
            <a:xfrm>
              <a:off x="9750232" y="2319829"/>
              <a:ext cx="22096" cy="25896"/>
            </a:xfrm>
            <a:custGeom>
              <a:avLst/>
              <a:gdLst/>
              <a:ahLst/>
              <a:cxnLst/>
              <a:rect l="l" t="t" r="r" b="b"/>
              <a:pathLst>
                <a:path w="314" h="368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67"/>
                    <a:pt x="130" y="367"/>
                  </a:cubicBezTo>
                  <a:cubicBezTo>
                    <a:pt x="216" y="367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46" name="Google Shape;2020;p48"/>
            <p:cNvSpPr/>
            <p:nvPr/>
          </p:nvSpPr>
          <p:spPr>
            <a:xfrm>
              <a:off x="9234348" y="2395688"/>
              <a:ext cx="22800" cy="22870"/>
            </a:xfrm>
            <a:custGeom>
              <a:avLst/>
              <a:gdLst/>
              <a:ahLst/>
              <a:cxnLst/>
              <a:rect l="l" t="t" r="r" b="b"/>
              <a:pathLst>
                <a:path w="324" h="325" extrusionOk="0">
                  <a:moveTo>
                    <a:pt x="183" y="1"/>
                  </a:moveTo>
                  <a:cubicBezTo>
                    <a:pt x="54" y="1"/>
                    <a:pt x="0" y="55"/>
                    <a:pt x="0" y="141"/>
                  </a:cubicBezTo>
                  <a:cubicBezTo>
                    <a:pt x="0" y="227"/>
                    <a:pt x="54" y="324"/>
                    <a:pt x="183" y="324"/>
                  </a:cubicBezTo>
                  <a:cubicBezTo>
                    <a:pt x="270" y="324"/>
                    <a:pt x="323" y="227"/>
                    <a:pt x="323" y="141"/>
                  </a:cubicBezTo>
                  <a:cubicBezTo>
                    <a:pt x="323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47" name="Google Shape;2021;p48"/>
            <p:cNvSpPr/>
            <p:nvPr/>
          </p:nvSpPr>
          <p:spPr>
            <a:xfrm>
              <a:off x="9307181" y="2395688"/>
              <a:ext cx="25826" cy="22870"/>
            </a:xfrm>
            <a:custGeom>
              <a:avLst/>
              <a:gdLst/>
              <a:ahLst/>
              <a:cxnLst/>
              <a:rect l="l" t="t" r="r" b="b"/>
              <a:pathLst>
                <a:path w="367" h="325" extrusionOk="0">
                  <a:moveTo>
                    <a:pt x="183" y="1"/>
                  </a:moveTo>
                  <a:cubicBezTo>
                    <a:pt x="97" y="1"/>
                    <a:pt x="0" y="55"/>
                    <a:pt x="0" y="141"/>
                  </a:cubicBezTo>
                  <a:cubicBezTo>
                    <a:pt x="0" y="227"/>
                    <a:pt x="97" y="324"/>
                    <a:pt x="183" y="324"/>
                  </a:cubicBezTo>
                  <a:cubicBezTo>
                    <a:pt x="270" y="324"/>
                    <a:pt x="367" y="227"/>
                    <a:pt x="367" y="141"/>
                  </a:cubicBezTo>
                  <a:cubicBezTo>
                    <a:pt x="367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48" name="Google Shape;2022;p48"/>
            <p:cNvSpPr/>
            <p:nvPr/>
          </p:nvSpPr>
          <p:spPr>
            <a:xfrm>
              <a:off x="9380014" y="2395688"/>
              <a:ext cx="25052" cy="22870"/>
            </a:xfrm>
            <a:custGeom>
              <a:avLst/>
              <a:gdLst/>
              <a:ahLst/>
              <a:cxnLst/>
              <a:rect l="l" t="t" r="r" b="b"/>
              <a:pathLst>
                <a:path w="356" h="325" extrusionOk="0">
                  <a:moveTo>
                    <a:pt x="18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49" name="Google Shape;2023;p48"/>
            <p:cNvSpPr/>
            <p:nvPr/>
          </p:nvSpPr>
          <p:spPr>
            <a:xfrm>
              <a:off x="9455873" y="2395688"/>
              <a:ext cx="22026" cy="22870"/>
            </a:xfrm>
            <a:custGeom>
              <a:avLst/>
              <a:gdLst/>
              <a:ahLst/>
              <a:cxnLst/>
              <a:rect l="l" t="t" r="r" b="b"/>
              <a:pathLst>
                <a:path w="313" h="325" extrusionOk="0">
                  <a:moveTo>
                    <a:pt x="140" y="1"/>
                  </a:moveTo>
                  <a:cubicBezTo>
                    <a:pt x="43" y="1"/>
                    <a:pt x="0" y="55"/>
                    <a:pt x="0" y="141"/>
                  </a:cubicBezTo>
                  <a:cubicBezTo>
                    <a:pt x="0" y="227"/>
                    <a:pt x="43" y="324"/>
                    <a:pt x="140" y="324"/>
                  </a:cubicBezTo>
                  <a:cubicBezTo>
                    <a:pt x="227" y="324"/>
                    <a:pt x="313" y="227"/>
                    <a:pt x="313" y="141"/>
                  </a:cubicBezTo>
                  <a:cubicBezTo>
                    <a:pt x="313" y="55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50" name="Google Shape;2024;p48"/>
            <p:cNvSpPr/>
            <p:nvPr/>
          </p:nvSpPr>
          <p:spPr>
            <a:xfrm>
              <a:off x="9528706" y="2395688"/>
              <a:ext cx="22026" cy="22870"/>
            </a:xfrm>
            <a:custGeom>
              <a:avLst/>
              <a:gdLst/>
              <a:ahLst/>
              <a:cxnLst/>
              <a:rect l="l" t="t" r="r" b="b"/>
              <a:pathLst>
                <a:path w="313" h="325" extrusionOk="0">
                  <a:moveTo>
                    <a:pt x="184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4" y="324"/>
                  </a:cubicBezTo>
                  <a:cubicBezTo>
                    <a:pt x="270" y="324"/>
                    <a:pt x="313" y="227"/>
                    <a:pt x="313" y="141"/>
                  </a:cubicBezTo>
                  <a:cubicBezTo>
                    <a:pt x="313" y="55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51" name="Google Shape;2025;p48"/>
            <p:cNvSpPr/>
            <p:nvPr/>
          </p:nvSpPr>
          <p:spPr>
            <a:xfrm>
              <a:off x="9601539" y="2395688"/>
              <a:ext cx="25122" cy="22870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52" name="Google Shape;2026;p48"/>
            <p:cNvSpPr/>
            <p:nvPr/>
          </p:nvSpPr>
          <p:spPr>
            <a:xfrm>
              <a:off x="9674373" y="2395688"/>
              <a:ext cx="25122" cy="22870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7" y="1"/>
                    <a:pt x="0" y="55"/>
                    <a:pt x="0" y="141"/>
                  </a:cubicBezTo>
                  <a:cubicBezTo>
                    <a:pt x="0" y="227"/>
                    <a:pt x="87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53" name="Google Shape;2027;p48"/>
            <p:cNvSpPr/>
            <p:nvPr/>
          </p:nvSpPr>
          <p:spPr>
            <a:xfrm>
              <a:off x="9750232" y="2395688"/>
              <a:ext cx="22096" cy="22870"/>
            </a:xfrm>
            <a:custGeom>
              <a:avLst/>
              <a:gdLst/>
              <a:ahLst/>
              <a:cxnLst/>
              <a:rect l="l" t="t" r="r" b="b"/>
              <a:pathLst>
                <a:path w="314" h="325" extrusionOk="0">
                  <a:moveTo>
                    <a:pt x="130" y="1"/>
                  </a:moveTo>
                  <a:cubicBezTo>
                    <a:pt x="44" y="1"/>
                    <a:pt x="0" y="55"/>
                    <a:pt x="0" y="141"/>
                  </a:cubicBezTo>
                  <a:cubicBezTo>
                    <a:pt x="0" y="227"/>
                    <a:pt x="44" y="324"/>
                    <a:pt x="130" y="324"/>
                  </a:cubicBezTo>
                  <a:cubicBezTo>
                    <a:pt x="216" y="324"/>
                    <a:pt x="313" y="227"/>
                    <a:pt x="313" y="141"/>
                  </a:cubicBezTo>
                  <a:cubicBezTo>
                    <a:pt x="313" y="55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54" name="Google Shape;2028;p48"/>
            <p:cNvSpPr/>
            <p:nvPr/>
          </p:nvSpPr>
          <p:spPr>
            <a:xfrm>
              <a:off x="9234348" y="2468521"/>
              <a:ext cx="22800" cy="22096"/>
            </a:xfrm>
            <a:custGeom>
              <a:avLst/>
              <a:gdLst/>
              <a:ahLst/>
              <a:cxn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55" name="Google Shape;2029;p48"/>
            <p:cNvSpPr/>
            <p:nvPr/>
          </p:nvSpPr>
          <p:spPr>
            <a:xfrm>
              <a:off x="9307181" y="2468521"/>
              <a:ext cx="25826" cy="22096"/>
            </a:xfrm>
            <a:custGeom>
              <a:avLst/>
              <a:gdLst/>
              <a:ahLst/>
              <a:cxn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56" name="Google Shape;2030;p48"/>
            <p:cNvSpPr/>
            <p:nvPr/>
          </p:nvSpPr>
          <p:spPr>
            <a:xfrm>
              <a:off x="9380014" y="2468521"/>
              <a:ext cx="25052" cy="22096"/>
            </a:xfrm>
            <a:custGeom>
              <a:avLst/>
              <a:gdLst/>
              <a:ahLst/>
              <a:cxn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57" name="Google Shape;2031;p48"/>
            <p:cNvSpPr/>
            <p:nvPr/>
          </p:nvSpPr>
          <p:spPr>
            <a:xfrm>
              <a:off x="9455873" y="2468521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58" name="Google Shape;2032;p48"/>
            <p:cNvSpPr/>
            <p:nvPr/>
          </p:nvSpPr>
          <p:spPr>
            <a:xfrm>
              <a:off x="9528706" y="2468521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59" name="Google Shape;2033;p48"/>
            <p:cNvSpPr/>
            <p:nvPr/>
          </p:nvSpPr>
          <p:spPr>
            <a:xfrm>
              <a:off x="9601539" y="2468521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60" name="Google Shape;2034;p48"/>
            <p:cNvSpPr/>
            <p:nvPr/>
          </p:nvSpPr>
          <p:spPr>
            <a:xfrm>
              <a:off x="9674373" y="2468521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61" name="Google Shape;2035;p48"/>
            <p:cNvSpPr/>
            <p:nvPr/>
          </p:nvSpPr>
          <p:spPr>
            <a:xfrm>
              <a:off x="9750232" y="2468521"/>
              <a:ext cx="22096" cy="22096"/>
            </a:xfrm>
            <a:custGeom>
              <a:avLst/>
              <a:gdLst/>
              <a:ahLst/>
              <a:cxn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62" name="Google Shape;2036;p48"/>
            <p:cNvSpPr/>
            <p:nvPr/>
          </p:nvSpPr>
          <p:spPr>
            <a:xfrm>
              <a:off x="9234348" y="2541354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63" name="Google Shape;2037;p48"/>
            <p:cNvSpPr/>
            <p:nvPr/>
          </p:nvSpPr>
          <p:spPr>
            <a:xfrm>
              <a:off x="9307181" y="2541354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64" name="Google Shape;2038;p48"/>
            <p:cNvSpPr/>
            <p:nvPr/>
          </p:nvSpPr>
          <p:spPr>
            <a:xfrm>
              <a:off x="9380014" y="2541354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65" name="Google Shape;2039;p48"/>
            <p:cNvSpPr/>
            <p:nvPr/>
          </p:nvSpPr>
          <p:spPr>
            <a:xfrm>
              <a:off x="9455873" y="2541354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66" name="Google Shape;2040;p48"/>
            <p:cNvSpPr/>
            <p:nvPr/>
          </p:nvSpPr>
          <p:spPr>
            <a:xfrm>
              <a:off x="9528706" y="2541354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67" name="Google Shape;2041;p48"/>
            <p:cNvSpPr/>
            <p:nvPr/>
          </p:nvSpPr>
          <p:spPr>
            <a:xfrm>
              <a:off x="9601539" y="2541354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68" name="Google Shape;2042;p48"/>
            <p:cNvSpPr/>
            <p:nvPr/>
          </p:nvSpPr>
          <p:spPr>
            <a:xfrm>
              <a:off x="9674373" y="2541354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69" name="Google Shape;2043;p48"/>
            <p:cNvSpPr/>
            <p:nvPr/>
          </p:nvSpPr>
          <p:spPr>
            <a:xfrm>
              <a:off x="9750232" y="2541354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70" name="Google Shape;2044;p48"/>
            <p:cNvSpPr/>
            <p:nvPr/>
          </p:nvSpPr>
          <p:spPr>
            <a:xfrm>
              <a:off x="9234348" y="2614187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71" name="Google Shape;2045;p48"/>
            <p:cNvSpPr/>
            <p:nvPr/>
          </p:nvSpPr>
          <p:spPr>
            <a:xfrm>
              <a:off x="9307181" y="2614187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72" name="Google Shape;2046;p48"/>
            <p:cNvSpPr/>
            <p:nvPr/>
          </p:nvSpPr>
          <p:spPr>
            <a:xfrm>
              <a:off x="9380014" y="2614187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73" name="Google Shape;2047;p48"/>
            <p:cNvSpPr/>
            <p:nvPr/>
          </p:nvSpPr>
          <p:spPr>
            <a:xfrm>
              <a:off x="9455873" y="2614187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74" name="Google Shape;2048;p48"/>
            <p:cNvSpPr/>
            <p:nvPr/>
          </p:nvSpPr>
          <p:spPr>
            <a:xfrm>
              <a:off x="9528706" y="2614187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75" name="Google Shape;2049;p48"/>
            <p:cNvSpPr/>
            <p:nvPr/>
          </p:nvSpPr>
          <p:spPr>
            <a:xfrm>
              <a:off x="9601539" y="2614187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76" name="Google Shape;2050;p48"/>
            <p:cNvSpPr/>
            <p:nvPr/>
          </p:nvSpPr>
          <p:spPr>
            <a:xfrm>
              <a:off x="9674373" y="2614187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77" name="Google Shape;2051;p48"/>
            <p:cNvSpPr/>
            <p:nvPr/>
          </p:nvSpPr>
          <p:spPr>
            <a:xfrm>
              <a:off x="9750232" y="2614187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78" name="Google Shape;2052;p48"/>
            <p:cNvSpPr/>
            <p:nvPr/>
          </p:nvSpPr>
          <p:spPr>
            <a:xfrm>
              <a:off x="9234348" y="2690046"/>
              <a:ext cx="22800" cy="22096"/>
            </a:xfrm>
            <a:custGeom>
              <a:avLst/>
              <a:gdLst/>
              <a:ahLst/>
              <a:cxn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44"/>
                    <a:pt x="0" y="130"/>
                  </a:cubicBezTo>
                  <a:cubicBezTo>
                    <a:pt x="0" y="270"/>
                    <a:pt x="54" y="314"/>
                    <a:pt x="183" y="314"/>
                  </a:cubicBezTo>
                  <a:cubicBezTo>
                    <a:pt x="270" y="314"/>
                    <a:pt x="323" y="270"/>
                    <a:pt x="323" y="130"/>
                  </a:cubicBezTo>
                  <a:cubicBezTo>
                    <a:pt x="323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79" name="Google Shape;2053;p48"/>
            <p:cNvSpPr/>
            <p:nvPr/>
          </p:nvSpPr>
          <p:spPr>
            <a:xfrm>
              <a:off x="9307181" y="2690046"/>
              <a:ext cx="25826" cy="22096"/>
            </a:xfrm>
            <a:custGeom>
              <a:avLst/>
              <a:gdLst/>
              <a:ahLst/>
              <a:cxn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44"/>
                    <a:pt x="0" y="130"/>
                  </a:cubicBezTo>
                  <a:cubicBezTo>
                    <a:pt x="0" y="270"/>
                    <a:pt x="97" y="314"/>
                    <a:pt x="183" y="314"/>
                  </a:cubicBezTo>
                  <a:cubicBezTo>
                    <a:pt x="270" y="314"/>
                    <a:pt x="367" y="270"/>
                    <a:pt x="367" y="130"/>
                  </a:cubicBezTo>
                  <a:cubicBezTo>
                    <a:pt x="367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80" name="Google Shape;2054;p48"/>
            <p:cNvSpPr/>
            <p:nvPr/>
          </p:nvSpPr>
          <p:spPr>
            <a:xfrm>
              <a:off x="9380014" y="2690046"/>
              <a:ext cx="25052" cy="22096"/>
            </a:xfrm>
            <a:custGeom>
              <a:avLst/>
              <a:gdLst/>
              <a:ahLst/>
              <a:cxn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81" name="Google Shape;2055;p48"/>
            <p:cNvSpPr/>
            <p:nvPr/>
          </p:nvSpPr>
          <p:spPr>
            <a:xfrm>
              <a:off x="9455873" y="2690046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44"/>
                    <a:pt x="0" y="130"/>
                  </a:cubicBezTo>
                  <a:cubicBezTo>
                    <a:pt x="0" y="270"/>
                    <a:pt x="43" y="314"/>
                    <a:pt x="140" y="314"/>
                  </a:cubicBezTo>
                  <a:cubicBezTo>
                    <a:pt x="227" y="314"/>
                    <a:pt x="313" y="270"/>
                    <a:pt x="313" y="130"/>
                  </a:cubicBezTo>
                  <a:cubicBezTo>
                    <a:pt x="313" y="44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82" name="Google Shape;2056;p48"/>
            <p:cNvSpPr/>
            <p:nvPr/>
          </p:nvSpPr>
          <p:spPr>
            <a:xfrm>
              <a:off x="9528706" y="2690046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4" y="314"/>
                  </a:cubicBezTo>
                  <a:cubicBezTo>
                    <a:pt x="270" y="314"/>
                    <a:pt x="313" y="270"/>
                    <a:pt x="313" y="130"/>
                  </a:cubicBezTo>
                  <a:cubicBezTo>
                    <a:pt x="313" y="44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83" name="Google Shape;2057;p48"/>
            <p:cNvSpPr/>
            <p:nvPr/>
          </p:nvSpPr>
          <p:spPr>
            <a:xfrm>
              <a:off x="9601539" y="2690046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84" name="Google Shape;2058;p48"/>
            <p:cNvSpPr/>
            <p:nvPr/>
          </p:nvSpPr>
          <p:spPr>
            <a:xfrm>
              <a:off x="9674373" y="2690046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44"/>
                    <a:pt x="0" y="130"/>
                  </a:cubicBezTo>
                  <a:cubicBezTo>
                    <a:pt x="0" y="270"/>
                    <a:pt x="87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85" name="Google Shape;2059;p48"/>
            <p:cNvSpPr/>
            <p:nvPr/>
          </p:nvSpPr>
          <p:spPr>
            <a:xfrm>
              <a:off x="9750232" y="2690046"/>
              <a:ext cx="22096" cy="22096"/>
            </a:xfrm>
            <a:custGeom>
              <a:avLst/>
              <a:gdLst/>
              <a:ahLst/>
              <a:cxn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44"/>
                    <a:pt x="0" y="130"/>
                  </a:cubicBezTo>
                  <a:cubicBezTo>
                    <a:pt x="0" y="270"/>
                    <a:pt x="44" y="314"/>
                    <a:pt x="130" y="314"/>
                  </a:cubicBezTo>
                  <a:cubicBezTo>
                    <a:pt x="216" y="314"/>
                    <a:pt x="313" y="270"/>
                    <a:pt x="313" y="130"/>
                  </a:cubicBezTo>
                  <a:cubicBezTo>
                    <a:pt x="313" y="44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97164" name="Picture 73"/>
          <p:cNvPicPr>
            <a:picLocks noChangeAspect="1"/>
          </p:cNvPicPr>
          <p:nvPr/>
        </p:nvPicPr>
        <p:blipFill rotWithShape="1">
          <a:blip r:embed="rId3"/>
          <a:srcRect l="5116" t="4801" r="4032" b="4567"/>
          <a:stretch>
            <a:fillRect/>
          </a:stretch>
        </p:blipFill>
        <p:spPr>
          <a:xfrm>
            <a:off x="6742204" y="102264"/>
            <a:ext cx="958129" cy="915926"/>
          </a:xfrm>
          <a:prstGeom prst="flowChartConnector">
            <a:avLst/>
          </a:prstGeom>
          <a:ln>
            <a:noFill/>
          </a:ln>
          <a:effectLst/>
        </p:spPr>
      </p:pic>
      <p:sp>
        <p:nvSpPr>
          <p:cNvPr id="1049286" name="Rectangle 5"/>
          <p:cNvSpPr/>
          <p:nvPr/>
        </p:nvSpPr>
        <p:spPr>
          <a:xfrm>
            <a:off x="715657" y="1707654"/>
            <a:ext cx="3878108" cy="10081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287" name="Flowchart: Magnetic Disk 75"/>
          <p:cNvSpPr/>
          <p:nvPr/>
        </p:nvSpPr>
        <p:spPr>
          <a:xfrm>
            <a:off x="827584" y="1815666"/>
            <a:ext cx="504056" cy="792088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288" name="TextBox 76"/>
          <p:cNvSpPr txBox="1"/>
          <p:nvPr/>
        </p:nvSpPr>
        <p:spPr>
          <a:xfrm>
            <a:off x="845311" y="2139702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dirty="0" smtClean="0">
                <a:latin typeface="Arial Black" pitchFamily="34" charset="0"/>
              </a:rPr>
              <a:t>02</a:t>
            </a:r>
            <a:endParaRPr lang="en-US" sz="1600" dirty="0">
              <a:latin typeface="Arial Black" pitchFamily="34" charset="0"/>
            </a:endParaRPr>
          </a:p>
        </p:txBody>
      </p:sp>
      <p:sp>
        <p:nvSpPr>
          <p:cNvPr id="1049289" name="TextBox 77"/>
          <p:cNvSpPr txBox="1"/>
          <p:nvPr/>
        </p:nvSpPr>
        <p:spPr>
          <a:xfrm>
            <a:off x="1691680" y="209293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800" dirty="0" smtClean="0">
                <a:latin typeface="Arial Black" pitchFamily="34" charset="0"/>
              </a:rPr>
              <a:t>PANDAS</a:t>
            </a:r>
            <a:r>
              <a:rPr lang="en-ID" sz="1800" dirty="0" smtClean="0">
                <a:latin typeface="Arial Black" pitchFamily="34" charset="0"/>
              </a:rPr>
              <a:t> </a:t>
            </a:r>
            <a:endParaRPr lang="en-US" sz="1800" dirty="0">
              <a:latin typeface="Arial Black" pitchFamily="34" charset="0"/>
            </a:endParaRPr>
          </a:p>
        </p:txBody>
      </p:sp>
      <p:sp>
        <p:nvSpPr>
          <p:cNvPr id="1049290" name="Flowchart: Punched Tape 78"/>
          <p:cNvSpPr/>
          <p:nvPr/>
        </p:nvSpPr>
        <p:spPr>
          <a:xfrm>
            <a:off x="728143" y="3003798"/>
            <a:ext cx="3878108" cy="1656184"/>
          </a:xfrm>
          <a:prstGeom prst="flowChartPunchedTape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291" name="TextBox 79"/>
          <p:cNvSpPr txBox="1"/>
          <p:nvPr/>
        </p:nvSpPr>
        <p:spPr>
          <a:xfrm>
            <a:off x="715657" y="3363838"/>
            <a:ext cx="40723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id-ID" sz="2000" dirty="0" smtClean="0">
                <a:latin typeface="Algerian" pitchFamily="82" charset="0"/>
              </a:rPr>
              <a:t>Pandas introduction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id-ID" sz="2000" dirty="0" smtClean="0">
                <a:latin typeface="Algerian" pitchFamily="82" charset="0"/>
              </a:rPr>
              <a:t>Working with dataframe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id-ID" sz="2000" dirty="0" smtClean="0">
                <a:latin typeface="Algerian" pitchFamily="82" charset="0"/>
              </a:rPr>
              <a:t>Data import &amp; export</a:t>
            </a:r>
            <a:endParaRPr lang="en-US" sz="2000" dirty="0">
              <a:latin typeface="Algerian" pitchFamily="82" charset="0"/>
            </a:endParaRPr>
          </a:p>
        </p:txBody>
      </p:sp>
      <p:pic>
        <p:nvPicPr>
          <p:cNvPr id="75" name="image2.png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96336" y="79253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Picture 2" descr="C:\Users\tiocs\OneDrive\Gambar\Screenshot\Screenshot (71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339502"/>
            <a:ext cx="8928992" cy="4680520"/>
          </a:xfrm>
          <a:prstGeom prst="rect">
            <a:avLst/>
          </a:prstGeom>
          <a:noFill/>
        </p:spPr>
      </p:pic>
      <p:sp>
        <p:nvSpPr>
          <p:cNvPr id="3" name="Rectangle 8"/>
          <p:cNvSpPr/>
          <p:nvPr/>
        </p:nvSpPr>
        <p:spPr>
          <a:xfrm>
            <a:off x="6444208" y="339502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9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44208" y="320993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10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3950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80541" y="293330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nterface Consulting Toolkit by Slidesgo">
  <a:themeElements>
    <a:clrScheme name="Simple Light">
      <a:dk1>
        <a:srgbClr val="2D435B"/>
      </a:dk1>
      <a:lt1>
        <a:srgbClr val="FFEDCB"/>
      </a:lt1>
      <a:dk2>
        <a:srgbClr val="F7F9F9"/>
      </a:dk2>
      <a:lt2>
        <a:srgbClr val="DAEAEA"/>
      </a:lt2>
      <a:accent1>
        <a:srgbClr val="FFC75F"/>
      </a:accent1>
      <a:accent2>
        <a:srgbClr val="FF9F7C"/>
      </a:accent2>
      <a:accent3>
        <a:srgbClr val="E1BAF7"/>
      </a:accent3>
      <a:accent4>
        <a:srgbClr val="FFFFFF"/>
      </a:accent4>
      <a:accent5>
        <a:srgbClr val="FFFFFF"/>
      </a:accent5>
      <a:accent6>
        <a:srgbClr val="FFFFFF"/>
      </a:accent6>
      <a:hlink>
        <a:srgbClr val="2D435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</Words>
  <Application>Microsoft Office PowerPoint</Application>
  <PresentationFormat>On-screen Show (16:9)</PresentationFormat>
  <Paragraphs>64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Britannic Bold</vt:lpstr>
      <vt:lpstr>Wingdings</vt:lpstr>
      <vt:lpstr>Dosis</vt:lpstr>
      <vt:lpstr>Arial Black</vt:lpstr>
      <vt:lpstr>Anton</vt:lpstr>
      <vt:lpstr>Bebas Neue</vt:lpstr>
      <vt:lpstr>Algerian</vt:lpstr>
      <vt:lpstr>Interface Consulting Toolkit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Aplikasi klasifikasi kelulusan mahasiswa berbasis web</dc:title>
  <dc:creator>Siti Aisah</dc:creator>
  <cp:lastModifiedBy>User</cp:lastModifiedBy>
  <cp:revision>2</cp:revision>
  <dcterms:created xsi:type="dcterms:W3CDTF">2023-05-26T14:41:50Z</dcterms:created>
  <dcterms:modified xsi:type="dcterms:W3CDTF">2024-01-16T14:16:58Z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6a8a9460ce2d43eeb6d302df9dc7321c</vt:lpwstr>
  </property>
</Properties>
</file>